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247bd91d1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d7eebce304c02"/>
  </p:sldMasterIdLst>
  <p:sldIdLst>
    <p:sldId xmlns:r="http://schemas.openxmlformats.org/officeDocument/2006/relationships" id="256" r:id="R5a98d5a9f96543a0"/>
    <p:sldId xmlns:r="http://schemas.openxmlformats.org/officeDocument/2006/relationships" id="257" r:id="R86c5aa3466c04b6f"/>
    <p:sldId xmlns:r="http://schemas.openxmlformats.org/officeDocument/2006/relationships" id="258" r:id="R14e2ad211123477d"/>
    <p:sldId xmlns:r="http://schemas.openxmlformats.org/officeDocument/2006/relationships" id="259" r:id="Rb34126ecef2c4713"/>
    <p:sldId xmlns:r="http://schemas.openxmlformats.org/officeDocument/2006/relationships" id="260" r:id="R8bbeb87d41084dfd"/>
    <p:sldId xmlns:r="http://schemas.openxmlformats.org/officeDocument/2006/relationships" id="261" r:id="Rde4e85580021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d7eebce304c02" /><Relationship Type="http://schemas.openxmlformats.org/officeDocument/2006/relationships/slide" Target="/ppt/slides/slide1.xml" Id="R5a98d5a9f96543a0" /><Relationship Type="http://schemas.openxmlformats.org/officeDocument/2006/relationships/slide" Target="/ppt/slides/slide2.xml" Id="R86c5aa3466c04b6f" /><Relationship Type="http://schemas.openxmlformats.org/officeDocument/2006/relationships/slide" Target="/ppt/slides/slide3.xml" Id="R14e2ad211123477d" /><Relationship Type="http://schemas.openxmlformats.org/officeDocument/2006/relationships/slide" Target="/ppt/slides/slide4.xml" Id="Rb34126ecef2c4713" /><Relationship Type="http://schemas.openxmlformats.org/officeDocument/2006/relationships/slide" Target="/ppt/slides/slide5.xml" Id="R8bbeb87d41084dfd" /><Relationship Type="http://schemas.openxmlformats.org/officeDocument/2006/relationships/slide" Target="/ppt/slides/slide6.xml" Id="Rde4e85580021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da5e0f525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50e85439a4fa0" /><Relationship Type="http://schemas.openxmlformats.org/officeDocument/2006/relationships/theme" Target="/ppt/slideMasters/theme/theme1.xml" Id="Ra1ba3fff8026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50e85439a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a96371e1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295ebfbe5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f7bbdccf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974c8245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c03278be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938549de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