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79f6cb62f747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2f7251eec04a0e"/>
  </p:sldMasterIdLst>
  <p:sldIdLst>
    <p:sldId xmlns:r="http://schemas.openxmlformats.org/officeDocument/2006/relationships" id="256" r:id="Red6d297ec2654ad4"/>
    <p:sldId xmlns:r="http://schemas.openxmlformats.org/officeDocument/2006/relationships" id="257" r:id="R5bef811ad32243e8"/>
    <p:sldId xmlns:r="http://schemas.openxmlformats.org/officeDocument/2006/relationships" id="258" r:id="Re91a4afb72104da6"/>
    <p:sldId xmlns:r="http://schemas.openxmlformats.org/officeDocument/2006/relationships" id="259" r:id="R9a86af0bffda4a75"/>
    <p:sldId xmlns:r="http://schemas.openxmlformats.org/officeDocument/2006/relationships" id="260" r:id="R6eec66a666324947"/>
    <p:sldId xmlns:r="http://schemas.openxmlformats.org/officeDocument/2006/relationships" id="261" r:id="R4eb21bb333ec4307"/>
    <p:sldId xmlns:r="http://schemas.openxmlformats.org/officeDocument/2006/relationships" id="262" r:id="Rba5653a8d6a14f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2f7251eec04a0e" /><Relationship Type="http://schemas.openxmlformats.org/officeDocument/2006/relationships/slide" Target="/ppt/slides/slide1.xml" Id="Red6d297ec2654ad4" /><Relationship Type="http://schemas.openxmlformats.org/officeDocument/2006/relationships/slide" Target="/ppt/slides/slide2.xml" Id="R5bef811ad32243e8" /><Relationship Type="http://schemas.openxmlformats.org/officeDocument/2006/relationships/slide" Target="/ppt/slides/slide3.xml" Id="Re91a4afb72104da6" /><Relationship Type="http://schemas.openxmlformats.org/officeDocument/2006/relationships/slide" Target="/ppt/slides/slide4.xml" Id="R9a86af0bffda4a75" /><Relationship Type="http://schemas.openxmlformats.org/officeDocument/2006/relationships/slide" Target="/ppt/slides/slide5.xml" Id="R6eec66a666324947" /><Relationship Type="http://schemas.openxmlformats.org/officeDocument/2006/relationships/slide" Target="/ppt/slides/slide6.xml" Id="R4eb21bb333ec4307" /><Relationship Type="http://schemas.openxmlformats.org/officeDocument/2006/relationships/slide" Target="/ppt/slides/slide7.xml" Id="Rba5653a8d6a14f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d12f72efd947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c5855fbc249f0" /><Relationship Type="http://schemas.openxmlformats.org/officeDocument/2006/relationships/theme" Target="/ppt/slideMasters/theme/theme1.xml" Id="R2d0a6ea06eb44d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5c5855fbc249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25bf3449149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18a89e3b34f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21d33d27e4e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082ee940a40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6fe794e5c4f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53d7e86cc4b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df1bd96184b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293 710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−1 764 045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−6 546 922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10 118 536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157 980 717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 KRISTENSE  –  49,8 %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HELLING-HAUGSNES RAKEL  –  49,8 %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 LEIF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Helling Haugsnes, Theodor Løvstads vei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trond@helling.no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