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a39aa4ed6842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44b51c82b34c84"/>
  </p:sldMasterIdLst>
  <p:sldIdLst>
    <p:sldId xmlns:r="http://schemas.openxmlformats.org/officeDocument/2006/relationships" id="256" r:id="R039c6b1398e94374"/>
    <p:sldId xmlns:r="http://schemas.openxmlformats.org/officeDocument/2006/relationships" id="257" r:id="Ree3240a23a054d1c"/>
    <p:sldId xmlns:r="http://schemas.openxmlformats.org/officeDocument/2006/relationships" id="258" r:id="R923a446892684091"/>
    <p:sldId xmlns:r="http://schemas.openxmlformats.org/officeDocument/2006/relationships" id="259" r:id="Re518772b45d644cd"/>
    <p:sldId xmlns:r="http://schemas.openxmlformats.org/officeDocument/2006/relationships" id="260" r:id="Ra5f1ce7fa4be4382"/>
    <p:sldId xmlns:r="http://schemas.openxmlformats.org/officeDocument/2006/relationships" id="261" r:id="R5bec91fbec04421f"/>
    <p:sldId xmlns:r="http://schemas.openxmlformats.org/officeDocument/2006/relationships" id="262" r:id="R4592146a05d246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44b51c82b34c84" /><Relationship Type="http://schemas.openxmlformats.org/officeDocument/2006/relationships/slide" Target="/ppt/slides/slide1.xml" Id="R039c6b1398e94374" /><Relationship Type="http://schemas.openxmlformats.org/officeDocument/2006/relationships/slide" Target="/ppt/slides/slide2.xml" Id="Ree3240a23a054d1c" /><Relationship Type="http://schemas.openxmlformats.org/officeDocument/2006/relationships/slide" Target="/ppt/slides/slide3.xml" Id="R923a446892684091" /><Relationship Type="http://schemas.openxmlformats.org/officeDocument/2006/relationships/slide" Target="/ppt/slides/slide4.xml" Id="Re518772b45d644cd" /><Relationship Type="http://schemas.openxmlformats.org/officeDocument/2006/relationships/slide" Target="/ppt/slides/slide5.xml" Id="Ra5f1ce7fa4be4382" /><Relationship Type="http://schemas.openxmlformats.org/officeDocument/2006/relationships/slide" Target="/ppt/slides/slide6.xml" Id="R5bec91fbec04421f" /><Relationship Type="http://schemas.openxmlformats.org/officeDocument/2006/relationships/slide" Target="/ppt/slides/slide7.xml" Id="R4592146a05d246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4dd17c81a048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8f8d31d5c4249" /><Relationship Type="http://schemas.openxmlformats.org/officeDocument/2006/relationships/theme" Target="/ppt/slideMasters/theme/theme1.xml" Id="Ra95ffafe97c844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c8f8d31d5c42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ff3783d944c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c8001b3f340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a15b2045143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7d96cd01245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31c6da5c94a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34add58f64d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36db2fec540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 HOLDING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668 676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−194 150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910 128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26 911 583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27 041 263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KRISTIANSEN  –  56,8 %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KARIANNE KRISTIANSEN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KRISTIANSEN  –  8,2 %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 Kristiansen, Damveien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989 130 331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SKR HOLDING AS</a:t>
            </a:r>
          </a:p>
        </p:txBody>
      </p:sp>
    </p:spTree>
  </p:cSld>
  <p:clrMapOvr>
    <a:masterClrMapping xmlns:a="http://schemas.openxmlformats.org/drawingml/2006/main"/>
  </p:clrMapOvr>
</p:sld>
</file>