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30a9211fe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0d3a3ef36499e"/>
  </p:sldMasterIdLst>
  <p:sldIdLst>
    <p:sldId xmlns:r="http://schemas.openxmlformats.org/officeDocument/2006/relationships" id="256" r:id="Ree5c69a4ce494c22"/>
    <p:sldId xmlns:r="http://schemas.openxmlformats.org/officeDocument/2006/relationships" id="257" r:id="R8d258de558b54493"/>
    <p:sldId xmlns:r="http://schemas.openxmlformats.org/officeDocument/2006/relationships" id="258" r:id="R7d514a66194241d3"/>
    <p:sldId xmlns:r="http://schemas.openxmlformats.org/officeDocument/2006/relationships" id="259" r:id="R6f0652018901478f"/>
    <p:sldId xmlns:r="http://schemas.openxmlformats.org/officeDocument/2006/relationships" id="260" r:id="Rd8eb5384460149a2"/>
    <p:sldId xmlns:r="http://schemas.openxmlformats.org/officeDocument/2006/relationships" id="261" r:id="Rd1512b21346f4b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0d3a3ef36499e" /><Relationship Type="http://schemas.openxmlformats.org/officeDocument/2006/relationships/slide" Target="/ppt/slides/slide1.xml" Id="Ree5c69a4ce494c22" /><Relationship Type="http://schemas.openxmlformats.org/officeDocument/2006/relationships/slide" Target="/ppt/slides/slide2.xml" Id="R8d258de558b54493" /><Relationship Type="http://schemas.openxmlformats.org/officeDocument/2006/relationships/slide" Target="/ppt/slides/slide3.xml" Id="R7d514a66194241d3" /><Relationship Type="http://schemas.openxmlformats.org/officeDocument/2006/relationships/slide" Target="/ppt/slides/slide4.xml" Id="R6f0652018901478f" /><Relationship Type="http://schemas.openxmlformats.org/officeDocument/2006/relationships/slide" Target="/ppt/slides/slide5.xml" Id="Rd8eb5384460149a2" /><Relationship Type="http://schemas.openxmlformats.org/officeDocument/2006/relationships/slide" Target="/ppt/slides/slide6.xml" Id="Rd1512b21346f4b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0e1633d86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df6d9dc974b27" /><Relationship Type="http://schemas.openxmlformats.org/officeDocument/2006/relationships/theme" Target="/ppt/slideMasters/theme/theme1.xml" Id="R19e86e4e12b5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df6d9dc97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72dc011b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aae23aa09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bb92d2d55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4f0ffc2b5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3a61c1c46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cb5702b39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