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fad55ac16b5475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0229e8e72794995"/>
  </p:sldMasterIdLst>
  <p:sldIdLst>
    <p:sldId xmlns:r="http://schemas.openxmlformats.org/officeDocument/2006/relationships" id="256" r:id="R2caef037f9c54dce"/>
    <p:sldId xmlns:r="http://schemas.openxmlformats.org/officeDocument/2006/relationships" id="257" r:id="Rc4b1df5b3690425f"/>
    <p:sldId xmlns:r="http://schemas.openxmlformats.org/officeDocument/2006/relationships" id="258" r:id="R1cc621a2839c467c"/>
    <p:sldId xmlns:r="http://schemas.openxmlformats.org/officeDocument/2006/relationships" id="259" r:id="Rf5e0c5c6472a497c"/>
    <p:sldId xmlns:r="http://schemas.openxmlformats.org/officeDocument/2006/relationships" id="260" r:id="Radc48fae26b24c63"/>
    <p:sldId xmlns:r="http://schemas.openxmlformats.org/officeDocument/2006/relationships" id="261" r:id="Rd58bd0dc63e34b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229e8e72794995" /><Relationship Type="http://schemas.openxmlformats.org/officeDocument/2006/relationships/slide" Target="/ppt/slides/slide1.xml" Id="R2caef037f9c54dce" /><Relationship Type="http://schemas.openxmlformats.org/officeDocument/2006/relationships/slide" Target="/ppt/slides/slide2.xml" Id="Rc4b1df5b3690425f" /><Relationship Type="http://schemas.openxmlformats.org/officeDocument/2006/relationships/slide" Target="/ppt/slides/slide3.xml" Id="R1cc621a2839c467c" /><Relationship Type="http://schemas.openxmlformats.org/officeDocument/2006/relationships/slide" Target="/ppt/slides/slide4.xml" Id="Rf5e0c5c6472a497c" /><Relationship Type="http://schemas.openxmlformats.org/officeDocument/2006/relationships/slide" Target="/ppt/slides/slide5.xml" Id="Radc48fae26b24c63" /><Relationship Type="http://schemas.openxmlformats.org/officeDocument/2006/relationships/slide" Target="/ppt/slides/slide6.xml" Id="Rd58bd0dc63e34b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ccaf45829dd4a6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fad43b5b0e4a7e" /><Relationship Type="http://schemas.openxmlformats.org/officeDocument/2006/relationships/theme" Target="/ppt/slideMasters/theme/theme1.xml" Id="Re3e7a5a2ce5a49f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fad43b5b0e4a7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c9e8b718c64dc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c9e408495440f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e4b2d0e44c4af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3b2b9d9970442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5b5e9539b24c3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7d94b6a80944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ITLOGI LTD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989 129 708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ITLOGI LTD</a:t>
            </a:r>
          </a:p>
        </p:txBody>
      </p:sp>
    </p:spTree>
  </p:cSld>
  <p:clrMapOvr>
    <a:masterClrMapping xmlns:a="http://schemas.openxmlformats.org/drawingml/2006/main"/>
  </p:clrMapOvr>
</p:sld>
</file>