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794c52bf3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e450f43d345d5"/>
  </p:sldMasterIdLst>
  <p:sldIdLst>
    <p:sldId xmlns:r="http://schemas.openxmlformats.org/officeDocument/2006/relationships" id="256" r:id="R4421061b05ad40cf"/>
    <p:sldId xmlns:r="http://schemas.openxmlformats.org/officeDocument/2006/relationships" id="257" r:id="Rd2261c3c5fe94fac"/>
    <p:sldId xmlns:r="http://schemas.openxmlformats.org/officeDocument/2006/relationships" id="258" r:id="Rf27b3883c45143eb"/>
    <p:sldId xmlns:r="http://schemas.openxmlformats.org/officeDocument/2006/relationships" id="259" r:id="R20237bbe6d9b46e5"/>
    <p:sldId xmlns:r="http://schemas.openxmlformats.org/officeDocument/2006/relationships" id="260" r:id="R620e51e2e8c1487c"/>
    <p:sldId xmlns:r="http://schemas.openxmlformats.org/officeDocument/2006/relationships" id="261" r:id="R7d7c2da056fd4792"/>
    <p:sldId xmlns:r="http://schemas.openxmlformats.org/officeDocument/2006/relationships" id="262" r:id="Rdda86b6521c4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e450f43d345d5" /><Relationship Type="http://schemas.openxmlformats.org/officeDocument/2006/relationships/slide" Target="/ppt/slides/slide1.xml" Id="R4421061b05ad40cf" /><Relationship Type="http://schemas.openxmlformats.org/officeDocument/2006/relationships/slide" Target="/ppt/slides/slide2.xml" Id="Rd2261c3c5fe94fac" /><Relationship Type="http://schemas.openxmlformats.org/officeDocument/2006/relationships/slide" Target="/ppt/slides/slide3.xml" Id="Rf27b3883c45143eb" /><Relationship Type="http://schemas.openxmlformats.org/officeDocument/2006/relationships/slide" Target="/ppt/slides/slide4.xml" Id="R20237bbe6d9b46e5" /><Relationship Type="http://schemas.openxmlformats.org/officeDocument/2006/relationships/slide" Target="/ppt/slides/slide5.xml" Id="R620e51e2e8c1487c" /><Relationship Type="http://schemas.openxmlformats.org/officeDocument/2006/relationships/slide" Target="/ppt/slides/slide6.xml" Id="R7d7c2da056fd4792" /><Relationship Type="http://schemas.openxmlformats.org/officeDocument/2006/relationships/slide" Target="/ppt/slides/slide7.xml" Id="Rdda86b6521c4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7437a7765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591917a14648" /><Relationship Type="http://schemas.openxmlformats.org/officeDocument/2006/relationships/theme" Target="/ppt/slideMasters/theme/theme1.xml" Id="Rb7fab164c77d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7591917a1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a004e2630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6c7839067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e93be334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f910db49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dc419ba17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8e58e632440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98acf9f9a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