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cc63cd3ef547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66d3dbb24b4f42"/>
  </p:sldMasterIdLst>
  <p:sldIdLst>
    <p:sldId xmlns:r="http://schemas.openxmlformats.org/officeDocument/2006/relationships" id="256" r:id="R10d51993e7804ff8"/>
    <p:sldId xmlns:r="http://schemas.openxmlformats.org/officeDocument/2006/relationships" id="257" r:id="R85c29c3753104165"/>
    <p:sldId xmlns:r="http://schemas.openxmlformats.org/officeDocument/2006/relationships" id="258" r:id="Rd8aeff3fa33e452d"/>
    <p:sldId xmlns:r="http://schemas.openxmlformats.org/officeDocument/2006/relationships" id="259" r:id="Rc2679cb949bf4659"/>
    <p:sldId xmlns:r="http://schemas.openxmlformats.org/officeDocument/2006/relationships" id="260" r:id="R2d77c5cd1297443e"/>
    <p:sldId xmlns:r="http://schemas.openxmlformats.org/officeDocument/2006/relationships" id="261" r:id="Rcceac13a9af147fb"/>
    <p:sldId xmlns:r="http://schemas.openxmlformats.org/officeDocument/2006/relationships" id="262" r:id="R0a20bec2cf5b4e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66d3dbb24b4f42" /><Relationship Type="http://schemas.openxmlformats.org/officeDocument/2006/relationships/slide" Target="/ppt/slides/slide1.xml" Id="R10d51993e7804ff8" /><Relationship Type="http://schemas.openxmlformats.org/officeDocument/2006/relationships/slide" Target="/ppt/slides/slide2.xml" Id="R85c29c3753104165" /><Relationship Type="http://schemas.openxmlformats.org/officeDocument/2006/relationships/slide" Target="/ppt/slides/slide3.xml" Id="Rd8aeff3fa33e452d" /><Relationship Type="http://schemas.openxmlformats.org/officeDocument/2006/relationships/slide" Target="/ppt/slides/slide4.xml" Id="Rc2679cb949bf4659" /><Relationship Type="http://schemas.openxmlformats.org/officeDocument/2006/relationships/slide" Target="/ppt/slides/slide5.xml" Id="R2d77c5cd1297443e" /><Relationship Type="http://schemas.openxmlformats.org/officeDocument/2006/relationships/slide" Target="/ppt/slides/slide6.xml" Id="Rcceac13a9af147fb" /><Relationship Type="http://schemas.openxmlformats.org/officeDocument/2006/relationships/slide" Target="/ppt/slides/slide7.xml" Id="R0a20bec2cf5b4e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d49e6140c242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2f067a8c2407f" /><Relationship Type="http://schemas.openxmlformats.org/officeDocument/2006/relationships/theme" Target="/ppt/slideMasters/theme/theme1.xml" Id="R025173abccaf48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12f067a8c240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b1c65b73844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e88473e9348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ca770ecbc47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c47d66c104a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17e31fe764c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e1589499241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5afc8a94d4c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CHRISTIANIA 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CHRISTIANIA EIENDOM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1 098 331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6 163 524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6 211 420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AANSTAD MORTEN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13G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68 91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989 114 239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EIENDOM HOLDING AS</a:t>
            </a:r>
          </a:p>
        </p:txBody>
      </p:sp>
    </p:spTree>
  </p:cSld>
  <p:clrMapOvr>
    <a:masterClrMapping xmlns:a="http://schemas.openxmlformats.org/drawingml/2006/main"/>
  </p:clrMapOvr>
</p:sld>
</file>