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d9c0fe30594d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e86fa4cec7439a"/>
  </p:sldMasterIdLst>
  <p:sldIdLst>
    <p:sldId xmlns:r="http://schemas.openxmlformats.org/officeDocument/2006/relationships" id="256" r:id="R154c7fc12b3343ae"/>
    <p:sldId xmlns:r="http://schemas.openxmlformats.org/officeDocument/2006/relationships" id="257" r:id="R0a8079dc2ff54226"/>
    <p:sldId xmlns:r="http://schemas.openxmlformats.org/officeDocument/2006/relationships" id="258" r:id="R0c6eb950a2334194"/>
    <p:sldId xmlns:r="http://schemas.openxmlformats.org/officeDocument/2006/relationships" id="259" r:id="R902b3d97e1754ed7"/>
    <p:sldId xmlns:r="http://schemas.openxmlformats.org/officeDocument/2006/relationships" id="260" r:id="R947f45b908a14177"/>
    <p:sldId xmlns:r="http://schemas.openxmlformats.org/officeDocument/2006/relationships" id="261" r:id="Rc4e0b096396041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e86fa4cec7439a" /><Relationship Type="http://schemas.openxmlformats.org/officeDocument/2006/relationships/slide" Target="/ppt/slides/slide1.xml" Id="R154c7fc12b3343ae" /><Relationship Type="http://schemas.openxmlformats.org/officeDocument/2006/relationships/slide" Target="/ppt/slides/slide2.xml" Id="R0a8079dc2ff54226" /><Relationship Type="http://schemas.openxmlformats.org/officeDocument/2006/relationships/slide" Target="/ppt/slides/slide3.xml" Id="R0c6eb950a2334194" /><Relationship Type="http://schemas.openxmlformats.org/officeDocument/2006/relationships/slide" Target="/ppt/slides/slide4.xml" Id="R902b3d97e1754ed7" /><Relationship Type="http://schemas.openxmlformats.org/officeDocument/2006/relationships/slide" Target="/ppt/slides/slide5.xml" Id="R947f45b908a14177" /><Relationship Type="http://schemas.openxmlformats.org/officeDocument/2006/relationships/slide" Target="/ppt/slides/slide6.xml" Id="Rc4e0b096396041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43837d83d94b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10b079a0b4c6e" /><Relationship Type="http://schemas.openxmlformats.org/officeDocument/2006/relationships/theme" Target="/ppt/slideMasters/theme/theme1.xml" Id="R65decbf6a67a49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010b079a0b4c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4dd15310b44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459a86d994c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0e78e5bd34e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5842e63a84b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f179ffc8244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b740c438448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2018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23 200 517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2 781 475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2 758 391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−5 550 539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3 315 362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989 112 708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