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2a8ccd41a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696048c9c4df7"/>
  </p:sldMasterIdLst>
  <p:sldIdLst>
    <p:sldId xmlns:r="http://schemas.openxmlformats.org/officeDocument/2006/relationships" id="256" r:id="R658341a844244818"/>
    <p:sldId xmlns:r="http://schemas.openxmlformats.org/officeDocument/2006/relationships" id="257" r:id="Rbe91d3a379fd441d"/>
    <p:sldId xmlns:r="http://schemas.openxmlformats.org/officeDocument/2006/relationships" id="258" r:id="R81860d329e144f67"/>
    <p:sldId xmlns:r="http://schemas.openxmlformats.org/officeDocument/2006/relationships" id="259" r:id="R6e468d3da7f34516"/>
    <p:sldId xmlns:r="http://schemas.openxmlformats.org/officeDocument/2006/relationships" id="260" r:id="R7bc7421a6e4a420d"/>
    <p:sldId xmlns:r="http://schemas.openxmlformats.org/officeDocument/2006/relationships" id="261" r:id="Rd9a08cca60e2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696048c9c4df7" /><Relationship Type="http://schemas.openxmlformats.org/officeDocument/2006/relationships/slide" Target="/ppt/slides/slide1.xml" Id="R658341a844244818" /><Relationship Type="http://schemas.openxmlformats.org/officeDocument/2006/relationships/slide" Target="/ppt/slides/slide2.xml" Id="Rbe91d3a379fd441d" /><Relationship Type="http://schemas.openxmlformats.org/officeDocument/2006/relationships/slide" Target="/ppt/slides/slide3.xml" Id="R81860d329e144f67" /><Relationship Type="http://schemas.openxmlformats.org/officeDocument/2006/relationships/slide" Target="/ppt/slides/slide4.xml" Id="R6e468d3da7f34516" /><Relationship Type="http://schemas.openxmlformats.org/officeDocument/2006/relationships/slide" Target="/ppt/slides/slide5.xml" Id="R7bc7421a6e4a420d" /><Relationship Type="http://schemas.openxmlformats.org/officeDocument/2006/relationships/slide" Target="/ppt/slides/slide6.xml" Id="Rd9a08cca60e2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2ef319d35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0b17ea244b3b" /><Relationship Type="http://schemas.openxmlformats.org/officeDocument/2006/relationships/theme" Target="/ppt/slideMasters/theme/theme1.xml" Id="R3c0264f06572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f0b17ea24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9e7da7fd7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c363b16bd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674c40127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633a9defb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a3fd99206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7a7976cac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