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a3f6d0851c48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d0a617ea7b4aad"/>
  </p:sldMasterIdLst>
  <p:sldIdLst>
    <p:sldId xmlns:r="http://schemas.openxmlformats.org/officeDocument/2006/relationships" id="256" r:id="R94b6896735e94827"/>
    <p:sldId xmlns:r="http://schemas.openxmlformats.org/officeDocument/2006/relationships" id="257" r:id="R181f0943cde944b6"/>
    <p:sldId xmlns:r="http://schemas.openxmlformats.org/officeDocument/2006/relationships" id="258" r:id="Rc49166fe1b9d45df"/>
    <p:sldId xmlns:r="http://schemas.openxmlformats.org/officeDocument/2006/relationships" id="259" r:id="Re00a435cb3974cba"/>
    <p:sldId xmlns:r="http://schemas.openxmlformats.org/officeDocument/2006/relationships" id="260" r:id="R43988884baaa42e4"/>
    <p:sldId xmlns:r="http://schemas.openxmlformats.org/officeDocument/2006/relationships" id="261" r:id="Re9a8a67ff52f4804"/>
    <p:sldId xmlns:r="http://schemas.openxmlformats.org/officeDocument/2006/relationships" id="262" r:id="Rbca1ce9ded3b4c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d0a617ea7b4aad" /><Relationship Type="http://schemas.openxmlformats.org/officeDocument/2006/relationships/slide" Target="/ppt/slides/slide1.xml" Id="R94b6896735e94827" /><Relationship Type="http://schemas.openxmlformats.org/officeDocument/2006/relationships/slide" Target="/ppt/slides/slide2.xml" Id="R181f0943cde944b6" /><Relationship Type="http://schemas.openxmlformats.org/officeDocument/2006/relationships/slide" Target="/ppt/slides/slide3.xml" Id="Rc49166fe1b9d45df" /><Relationship Type="http://schemas.openxmlformats.org/officeDocument/2006/relationships/slide" Target="/ppt/slides/slide4.xml" Id="Re00a435cb3974cba" /><Relationship Type="http://schemas.openxmlformats.org/officeDocument/2006/relationships/slide" Target="/ppt/slides/slide5.xml" Id="R43988884baaa42e4" /><Relationship Type="http://schemas.openxmlformats.org/officeDocument/2006/relationships/slide" Target="/ppt/slides/slide6.xml" Id="Re9a8a67ff52f4804" /><Relationship Type="http://schemas.openxmlformats.org/officeDocument/2006/relationships/slide" Target="/ppt/slides/slide7.xml" Id="Rbca1ce9ded3b4c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3a76705f64c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b7d2161324e9d" /><Relationship Type="http://schemas.openxmlformats.org/officeDocument/2006/relationships/theme" Target="/ppt/slideMasters/theme/theme1.xml" Id="R34fe355941994e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4b7d2161324e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60ec7f0b34e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7d40a3ff741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ff8e39d994d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86dd3587041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def78c79c45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a553696ae48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26d81714f4f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KÅSHAGEN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EIENDOM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6 217 092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7 451 151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Fløtlivegen 424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989 106 945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