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7029cf984b44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79d81ea2c4230"/>
  </p:sldMasterIdLst>
  <p:sldIdLst>
    <p:sldId xmlns:r="http://schemas.openxmlformats.org/officeDocument/2006/relationships" id="256" r:id="R93466464ad24439b"/>
    <p:sldId xmlns:r="http://schemas.openxmlformats.org/officeDocument/2006/relationships" id="257" r:id="R3378246b1ebb4383"/>
    <p:sldId xmlns:r="http://schemas.openxmlformats.org/officeDocument/2006/relationships" id="258" r:id="R98958ea781f14399"/>
    <p:sldId xmlns:r="http://schemas.openxmlformats.org/officeDocument/2006/relationships" id="259" r:id="R49085389446041a1"/>
    <p:sldId xmlns:r="http://schemas.openxmlformats.org/officeDocument/2006/relationships" id="260" r:id="R24e50cc8a9c84358"/>
    <p:sldId xmlns:r="http://schemas.openxmlformats.org/officeDocument/2006/relationships" id="261" r:id="R07b75e9f25334989"/>
    <p:sldId xmlns:r="http://schemas.openxmlformats.org/officeDocument/2006/relationships" id="262" r:id="Ref960579815249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79d81ea2c4230" /><Relationship Type="http://schemas.openxmlformats.org/officeDocument/2006/relationships/slide" Target="/ppt/slides/slide1.xml" Id="R93466464ad24439b" /><Relationship Type="http://schemas.openxmlformats.org/officeDocument/2006/relationships/slide" Target="/ppt/slides/slide2.xml" Id="R3378246b1ebb4383" /><Relationship Type="http://schemas.openxmlformats.org/officeDocument/2006/relationships/slide" Target="/ppt/slides/slide3.xml" Id="R98958ea781f14399" /><Relationship Type="http://schemas.openxmlformats.org/officeDocument/2006/relationships/slide" Target="/ppt/slides/slide4.xml" Id="R49085389446041a1" /><Relationship Type="http://schemas.openxmlformats.org/officeDocument/2006/relationships/slide" Target="/ppt/slides/slide5.xml" Id="R24e50cc8a9c84358" /><Relationship Type="http://schemas.openxmlformats.org/officeDocument/2006/relationships/slide" Target="/ppt/slides/slide6.xml" Id="R07b75e9f25334989" /><Relationship Type="http://schemas.openxmlformats.org/officeDocument/2006/relationships/slide" Target="/ppt/slides/slide7.xml" Id="Ref960579815249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dac7e7b8245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3dc13a2f141f2" /><Relationship Type="http://schemas.openxmlformats.org/officeDocument/2006/relationships/theme" Target="/ppt/slideMasters/theme/theme1.xml" Id="Rb27e27dbcafb46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3dc13a2f1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f71f428fd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32ba02061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0ca393411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025f5897d41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2816b6b324d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9c0b02c54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f65c9c3ce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BLOHM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Statfjordringen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