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b340b5f0724c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bba61e39974245"/>
  </p:sldMasterIdLst>
  <p:sldIdLst>
    <p:sldId xmlns:r="http://schemas.openxmlformats.org/officeDocument/2006/relationships" id="256" r:id="Re68d13ce9e774ea6"/>
    <p:sldId xmlns:r="http://schemas.openxmlformats.org/officeDocument/2006/relationships" id="257" r:id="R3dbab5f50cde4c1a"/>
    <p:sldId xmlns:r="http://schemas.openxmlformats.org/officeDocument/2006/relationships" id="258" r:id="Ra35b1cd01c814b29"/>
    <p:sldId xmlns:r="http://schemas.openxmlformats.org/officeDocument/2006/relationships" id="259" r:id="Rde979dcd2aca44eb"/>
    <p:sldId xmlns:r="http://schemas.openxmlformats.org/officeDocument/2006/relationships" id="260" r:id="R4a0f69ae7f054ab7"/>
    <p:sldId xmlns:r="http://schemas.openxmlformats.org/officeDocument/2006/relationships" id="261" r:id="Rbf59067788cb49b5"/>
    <p:sldId xmlns:r="http://schemas.openxmlformats.org/officeDocument/2006/relationships" id="262" r:id="R89f750cc7be040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ba61e39974245" /><Relationship Type="http://schemas.openxmlformats.org/officeDocument/2006/relationships/slide" Target="/ppt/slides/slide1.xml" Id="Re68d13ce9e774ea6" /><Relationship Type="http://schemas.openxmlformats.org/officeDocument/2006/relationships/slide" Target="/ppt/slides/slide2.xml" Id="R3dbab5f50cde4c1a" /><Relationship Type="http://schemas.openxmlformats.org/officeDocument/2006/relationships/slide" Target="/ppt/slides/slide3.xml" Id="Ra35b1cd01c814b29" /><Relationship Type="http://schemas.openxmlformats.org/officeDocument/2006/relationships/slide" Target="/ppt/slides/slide4.xml" Id="Rde979dcd2aca44eb" /><Relationship Type="http://schemas.openxmlformats.org/officeDocument/2006/relationships/slide" Target="/ppt/slides/slide5.xml" Id="R4a0f69ae7f054ab7" /><Relationship Type="http://schemas.openxmlformats.org/officeDocument/2006/relationships/slide" Target="/ppt/slides/slide6.xml" Id="Rbf59067788cb49b5" /><Relationship Type="http://schemas.openxmlformats.org/officeDocument/2006/relationships/slide" Target="/ppt/slides/slide7.xml" Id="R89f750cc7be040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23ed5fc5248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d5eb7a89f4e3a" /><Relationship Type="http://schemas.openxmlformats.org/officeDocument/2006/relationships/theme" Target="/ppt/slideMasters/theme/theme1.xml" Id="R0e661c8d879442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0d5eb7a89f4e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bcbf2a6de42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e31a5312e4e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bf84c1e8842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d75c25a554b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686152cec40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08da69dc944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c222b885f4c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VARGERVIK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VARGERVIK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VARGERVIK AS ble etablert [år] og holder til i Rennesøy.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VARGERVIK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VARGERVIK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VARGERVIK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7 036 417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8 190 916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VARGERVIK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VARGERVIK TOR MONRAD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VARGERVIK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Håvasteinhagane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4150 Rennesøy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989 102 451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VARGERVIK AS</a:t>
            </a:r>
          </a:p>
        </p:txBody>
      </p:sp>
    </p:spTree>
  </p:cSld>
  <p:clrMapOvr>
    <a:masterClrMapping xmlns:a="http://schemas.openxmlformats.org/drawingml/2006/main"/>
  </p:clrMapOvr>
</p:sld>
</file>