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d2fb4b0ffee41e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9728acca4d943ee"/>
  </p:sldMasterIdLst>
  <p:sldIdLst>
    <p:sldId xmlns:r="http://schemas.openxmlformats.org/officeDocument/2006/relationships" id="256" r:id="R32f3dad20bfa41a4"/>
    <p:sldId xmlns:r="http://schemas.openxmlformats.org/officeDocument/2006/relationships" id="257" r:id="R1d19297deda34ef8"/>
    <p:sldId xmlns:r="http://schemas.openxmlformats.org/officeDocument/2006/relationships" id="258" r:id="R05c0aa7382664e5c"/>
    <p:sldId xmlns:r="http://schemas.openxmlformats.org/officeDocument/2006/relationships" id="259" r:id="Rcb7827318f984cea"/>
    <p:sldId xmlns:r="http://schemas.openxmlformats.org/officeDocument/2006/relationships" id="260" r:id="R1ad091f4ac664b3a"/>
    <p:sldId xmlns:r="http://schemas.openxmlformats.org/officeDocument/2006/relationships" id="261" r:id="Rbf14771c0f794e9b"/>
    <p:sldId xmlns:r="http://schemas.openxmlformats.org/officeDocument/2006/relationships" id="262" r:id="Rf3ada20a015545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9728acca4d943ee" /><Relationship Type="http://schemas.openxmlformats.org/officeDocument/2006/relationships/slide" Target="/ppt/slides/slide1.xml" Id="R32f3dad20bfa41a4" /><Relationship Type="http://schemas.openxmlformats.org/officeDocument/2006/relationships/slide" Target="/ppt/slides/slide2.xml" Id="R1d19297deda34ef8" /><Relationship Type="http://schemas.openxmlformats.org/officeDocument/2006/relationships/slide" Target="/ppt/slides/slide3.xml" Id="R05c0aa7382664e5c" /><Relationship Type="http://schemas.openxmlformats.org/officeDocument/2006/relationships/slide" Target="/ppt/slides/slide4.xml" Id="Rcb7827318f984cea" /><Relationship Type="http://schemas.openxmlformats.org/officeDocument/2006/relationships/slide" Target="/ppt/slides/slide5.xml" Id="R1ad091f4ac664b3a" /><Relationship Type="http://schemas.openxmlformats.org/officeDocument/2006/relationships/slide" Target="/ppt/slides/slide6.xml" Id="Rbf14771c0f794e9b" /><Relationship Type="http://schemas.openxmlformats.org/officeDocument/2006/relationships/slide" Target="/ppt/slides/slide7.xml" Id="Rf3ada20a015545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3c1076eb549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b0c317da6f41c4" /><Relationship Type="http://schemas.openxmlformats.org/officeDocument/2006/relationships/theme" Target="/ppt/slideMasters/theme/theme1.xml" Id="Rb60d01c8bf274d9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bb0c317da6f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513a724b445d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66308fe27e48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c6492c4225470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66e624dda24e2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46d3ab1f349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b4a922f774d0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3e2ee21d774bb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NB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NB HOLDING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−7 021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3 762 097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4 100 128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6 698 924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BERGE NJÅL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Klokkerveien 13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4325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989 101 331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NB HOLDING AS</a:t>
            </a:r>
          </a:p>
        </p:txBody>
      </p:sp>
    </p:spTree>
  </p:cSld>
  <p:clrMapOvr>
    <a:masterClrMapping xmlns:a="http://schemas.openxmlformats.org/drawingml/2006/main"/>
  </p:clrMapOvr>
</p:sld>
</file>