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e37e9d54a4c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4b7cf920b40c3"/>
  </p:sldMasterIdLst>
  <p:sldIdLst>
    <p:sldId xmlns:r="http://schemas.openxmlformats.org/officeDocument/2006/relationships" id="256" r:id="R8ae35c62cd884fa2"/>
    <p:sldId xmlns:r="http://schemas.openxmlformats.org/officeDocument/2006/relationships" id="257" r:id="R36d357e3cadd4364"/>
    <p:sldId xmlns:r="http://schemas.openxmlformats.org/officeDocument/2006/relationships" id="258" r:id="R4f6789c4281e45b9"/>
    <p:sldId xmlns:r="http://schemas.openxmlformats.org/officeDocument/2006/relationships" id="259" r:id="R3756dc8c99f4436f"/>
    <p:sldId xmlns:r="http://schemas.openxmlformats.org/officeDocument/2006/relationships" id="260" r:id="Re0c49fb880cb4432"/>
    <p:sldId xmlns:r="http://schemas.openxmlformats.org/officeDocument/2006/relationships" id="261" r:id="Rdf85cd4e87b44657"/>
    <p:sldId xmlns:r="http://schemas.openxmlformats.org/officeDocument/2006/relationships" id="262" r:id="R6137bbcdb5814b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4b7cf920b40c3" /><Relationship Type="http://schemas.openxmlformats.org/officeDocument/2006/relationships/slide" Target="/ppt/slides/slide1.xml" Id="R8ae35c62cd884fa2" /><Relationship Type="http://schemas.openxmlformats.org/officeDocument/2006/relationships/slide" Target="/ppt/slides/slide2.xml" Id="R36d357e3cadd4364" /><Relationship Type="http://schemas.openxmlformats.org/officeDocument/2006/relationships/slide" Target="/ppt/slides/slide3.xml" Id="R4f6789c4281e45b9" /><Relationship Type="http://schemas.openxmlformats.org/officeDocument/2006/relationships/slide" Target="/ppt/slides/slide4.xml" Id="R3756dc8c99f4436f" /><Relationship Type="http://schemas.openxmlformats.org/officeDocument/2006/relationships/slide" Target="/ppt/slides/slide5.xml" Id="Re0c49fb880cb4432" /><Relationship Type="http://schemas.openxmlformats.org/officeDocument/2006/relationships/slide" Target="/ppt/slides/slide6.xml" Id="Rdf85cd4e87b44657" /><Relationship Type="http://schemas.openxmlformats.org/officeDocument/2006/relationships/slide" Target="/ppt/slides/slide7.xml" Id="R6137bbcdb5814b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4fdf493a040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1872ab7c34de1" /><Relationship Type="http://schemas.openxmlformats.org/officeDocument/2006/relationships/theme" Target="/ppt/slideMasters/theme/theme1.xml" Id="Rde317225891a48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1872ab7c3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8834938c1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11aa7246841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c33fc973746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dd948bf55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00c9d2e2f4e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5833931104d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ef1a278994c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