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d54541594d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36675dc2d48a7"/>
  </p:sldMasterIdLst>
  <p:sldIdLst>
    <p:sldId xmlns:r="http://schemas.openxmlformats.org/officeDocument/2006/relationships" id="256" r:id="Rddb8b57359ac4458"/>
    <p:sldId xmlns:r="http://schemas.openxmlformats.org/officeDocument/2006/relationships" id="257" r:id="R72e584865d5145e2"/>
    <p:sldId xmlns:r="http://schemas.openxmlformats.org/officeDocument/2006/relationships" id="258" r:id="Rab090226ff764599"/>
    <p:sldId xmlns:r="http://schemas.openxmlformats.org/officeDocument/2006/relationships" id="259" r:id="Re09e284b867245e8"/>
    <p:sldId xmlns:r="http://schemas.openxmlformats.org/officeDocument/2006/relationships" id="260" r:id="R472a5a4ed4ca42a9"/>
    <p:sldId xmlns:r="http://schemas.openxmlformats.org/officeDocument/2006/relationships" id="261" r:id="Ref878c1a49e94979"/>
    <p:sldId xmlns:r="http://schemas.openxmlformats.org/officeDocument/2006/relationships" id="262" r:id="R8dae2e77cb8d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36675dc2d48a7" /><Relationship Type="http://schemas.openxmlformats.org/officeDocument/2006/relationships/slide" Target="/ppt/slides/slide1.xml" Id="Rddb8b57359ac4458" /><Relationship Type="http://schemas.openxmlformats.org/officeDocument/2006/relationships/slide" Target="/ppt/slides/slide2.xml" Id="R72e584865d5145e2" /><Relationship Type="http://schemas.openxmlformats.org/officeDocument/2006/relationships/slide" Target="/ppt/slides/slide3.xml" Id="Rab090226ff764599" /><Relationship Type="http://schemas.openxmlformats.org/officeDocument/2006/relationships/slide" Target="/ppt/slides/slide4.xml" Id="Re09e284b867245e8" /><Relationship Type="http://schemas.openxmlformats.org/officeDocument/2006/relationships/slide" Target="/ppt/slides/slide5.xml" Id="R472a5a4ed4ca42a9" /><Relationship Type="http://schemas.openxmlformats.org/officeDocument/2006/relationships/slide" Target="/ppt/slides/slide6.xml" Id="Ref878c1a49e94979" /><Relationship Type="http://schemas.openxmlformats.org/officeDocument/2006/relationships/slide" Target="/ppt/slides/slide7.xml" Id="R8dae2e77cb8d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82c784567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18a53cde442c1" /><Relationship Type="http://schemas.openxmlformats.org/officeDocument/2006/relationships/theme" Target="/ppt/slideMasters/theme/theme1.xml" Id="Rae0ffe07a5c8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18a53cde442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1c9c3bd4c42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028896f54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cceb50e84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d1086e28d48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fcdbb091441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83efa36a049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fb0a1882445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PJK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PJK INVEST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2 546 643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19 025 320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20 306 286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KRISTENSEN PAAL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Pionerveien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PJK INVEST AS</a:t>
            </a:r>
          </a:p>
        </p:txBody>
      </p:sp>
    </p:spTree>
  </p:cSld>
  <p:clrMapOvr>
    <a:masterClrMapping xmlns:a="http://schemas.openxmlformats.org/drawingml/2006/main"/>
  </p:clrMapOvr>
</p:sld>
</file>