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eaab378d6441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5da6cf26754364"/>
  </p:sldMasterIdLst>
  <p:sldIdLst>
    <p:sldId xmlns:r="http://schemas.openxmlformats.org/officeDocument/2006/relationships" id="256" r:id="Rd840896f5b824440"/>
    <p:sldId xmlns:r="http://schemas.openxmlformats.org/officeDocument/2006/relationships" id="257" r:id="R320e54981088474a"/>
    <p:sldId xmlns:r="http://schemas.openxmlformats.org/officeDocument/2006/relationships" id="258" r:id="Ra482e9b76d6b4506"/>
    <p:sldId xmlns:r="http://schemas.openxmlformats.org/officeDocument/2006/relationships" id="259" r:id="R1ee0abebd2724e89"/>
    <p:sldId xmlns:r="http://schemas.openxmlformats.org/officeDocument/2006/relationships" id="260" r:id="R03a3156026f64248"/>
    <p:sldId xmlns:r="http://schemas.openxmlformats.org/officeDocument/2006/relationships" id="261" r:id="R565e1737e98b4fc5"/>
    <p:sldId xmlns:r="http://schemas.openxmlformats.org/officeDocument/2006/relationships" id="262" r:id="R830e9e102b0343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5da6cf26754364" /><Relationship Type="http://schemas.openxmlformats.org/officeDocument/2006/relationships/slide" Target="/ppt/slides/slide1.xml" Id="Rd840896f5b824440" /><Relationship Type="http://schemas.openxmlformats.org/officeDocument/2006/relationships/slide" Target="/ppt/slides/slide2.xml" Id="R320e54981088474a" /><Relationship Type="http://schemas.openxmlformats.org/officeDocument/2006/relationships/slide" Target="/ppt/slides/slide3.xml" Id="Ra482e9b76d6b4506" /><Relationship Type="http://schemas.openxmlformats.org/officeDocument/2006/relationships/slide" Target="/ppt/slides/slide4.xml" Id="R1ee0abebd2724e89" /><Relationship Type="http://schemas.openxmlformats.org/officeDocument/2006/relationships/slide" Target="/ppt/slides/slide5.xml" Id="R03a3156026f64248" /><Relationship Type="http://schemas.openxmlformats.org/officeDocument/2006/relationships/slide" Target="/ppt/slides/slide6.xml" Id="R565e1737e98b4fc5" /><Relationship Type="http://schemas.openxmlformats.org/officeDocument/2006/relationships/slide" Target="/ppt/slides/slide7.xml" Id="R830e9e102b0343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70bb8ad5ce49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e8da1ab0a4e36" /><Relationship Type="http://schemas.openxmlformats.org/officeDocument/2006/relationships/theme" Target="/ppt/slideMasters/theme/theme1.xml" Id="R6b0f82bdfbc148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fe8da1ab0a4e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2a66a456141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9d2f4c61048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7cdf4f85a47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37401be9444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5cd4dcc304a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75fd6d1a04c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b2ede773247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HOLDING AS ble etablert [år] og holder til i Brattholmen.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9 596 951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63 963 073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64 599 501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WILLY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Willy Helleland, Søra Skorpeneset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5350 Brattholmen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