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1a7025d1ab4d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2e0fb388694ded"/>
  </p:sldMasterIdLst>
  <p:sldIdLst>
    <p:sldId xmlns:r="http://schemas.openxmlformats.org/officeDocument/2006/relationships" id="256" r:id="R0dd067bab1654dda"/>
    <p:sldId xmlns:r="http://schemas.openxmlformats.org/officeDocument/2006/relationships" id="257" r:id="Re85ee1764cf84359"/>
    <p:sldId xmlns:r="http://schemas.openxmlformats.org/officeDocument/2006/relationships" id="258" r:id="R439def2fbee94fde"/>
    <p:sldId xmlns:r="http://schemas.openxmlformats.org/officeDocument/2006/relationships" id="259" r:id="R42897fb7f18a4316"/>
    <p:sldId xmlns:r="http://schemas.openxmlformats.org/officeDocument/2006/relationships" id="260" r:id="Rc0349aa24dda4ecd"/>
    <p:sldId xmlns:r="http://schemas.openxmlformats.org/officeDocument/2006/relationships" id="261" r:id="R9a7832a6e15d4ae6"/>
    <p:sldId xmlns:r="http://schemas.openxmlformats.org/officeDocument/2006/relationships" id="262" r:id="R8011aa338cd849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e0fb388694ded" /><Relationship Type="http://schemas.openxmlformats.org/officeDocument/2006/relationships/slide" Target="/ppt/slides/slide1.xml" Id="R0dd067bab1654dda" /><Relationship Type="http://schemas.openxmlformats.org/officeDocument/2006/relationships/slide" Target="/ppt/slides/slide2.xml" Id="Re85ee1764cf84359" /><Relationship Type="http://schemas.openxmlformats.org/officeDocument/2006/relationships/slide" Target="/ppt/slides/slide3.xml" Id="R439def2fbee94fde" /><Relationship Type="http://schemas.openxmlformats.org/officeDocument/2006/relationships/slide" Target="/ppt/slides/slide4.xml" Id="R42897fb7f18a4316" /><Relationship Type="http://schemas.openxmlformats.org/officeDocument/2006/relationships/slide" Target="/ppt/slides/slide5.xml" Id="Rc0349aa24dda4ecd" /><Relationship Type="http://schemas.openxmlformats.org/officeDocument/2006/relationships/slide" Target="/ppt/slides/slide6.xml" Id="R9a7832a6e15d4ae6" /><Relationship Type="http://schemas.openxmlformats.org/officeDocument/2006/relationships/slide" Target="/ppt/slides/slide7.xml" Id="R8011aa338cd849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e32b4af2e44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94fe024254a7e" /><Relationship Type="http://schemas.openxmlformats.org/officeDocument/2006/relationships/theme" Target="/ppt/slideMasters/theme/theme1.xml" Id="R7585db25283a45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d94fe024254a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f6222bf8e4a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bf2b69a5947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b9b4f611342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1d39cd56a4d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bc295c9d544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dbff9cf4b43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84bef2d8742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RYAN HOLDING AS ble etablert [år] og holder til i Nordkjosbotn.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12 452 406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HELGE RYAN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Seljelvnesveien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