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21ff440634d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024076f394204"/>
  </p:sldMasterIdLst>
  <p:sldIdLst>
    <p:sldId xmlns:r="http://schemas.openxmlformats.org/officeDocument/2006/relationships" id="256" r:id="Rb029498f41f64ee7"/>
    <p:sldId xmlns:r="http://schemas.openxmlformats.org/officeDocument/2006/relationships" id="257" r:id="Rc27cad515cf04a4c"/>
    <p:sldId xmlns:r="http://schemas.openxmlformats.org/officeDocument/2006/relationships" id="258" r:id="R1b590c0b46894966"/>
    <p:sldId xmlns:r="http://schemas.openxmlformats.org/officeDocument/2006/relationships" id="259" r:id="Rae9d3cc3fb5b4a3f"/>
    <p:sldId xmlns:r="http://schemas.openxmlformats.org/officeDocument/2006/relationships" id="260" r:id="R634a988a1845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024076f394204" /><Relationship Type="http://schemas.openxmlformats.org/officeDocument/2006/relationships/slide" Target="/ppt/slides/slide1.xml" Id="Rb029498f41f64ee7" /><Relationship Type="http://schemas.openxmlformats.org/officeDocument/2006/relationships/slide" Target="/ppt/slides/slide2.xml" Id="Rc27cad515cf04a4c" /><Relationship Type="http://schemas.openxmlformats.org/officeDocument/2006/relationships/slide" Target="/ppt/slides/slide3.xml" Id="R1b590c0b46894966" /><Relationship Type="http://schemas.openxmlformats.org/officeDocument/2006/relationships/slide" Target="/ppt/slides/slide4.xml" Id="Rae9d3cc3fb5b4a3f" /><Relationship Type="http://schemas.openxmlformats.org/officeDocument/2006/relationships/slide" Target="/ppt/slides/slide5.xml" Id="R634a988a1845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f27a5d52a4f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aa44dabc14e4d" /><Relationship Type="http://schemas.openxmlformats.org/officeDocument/2006/relationships/theme" Target="/ppt/slideMasters/theme/theme1.xml" Id="Rec0657feaebb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aa44dabc1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aeb692e5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ccfffd797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8c4655f05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28345e85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1a36868e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