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33a100b029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881ec8986748cd"/>
  </p:sldMasterIdLst>
  <p:sldIdLst>
    <p:sldId xmlns:r="http://schemas.openxmlformats.org/officeDocument/2006/relationships" id="256" r:id="Rf3968705c1834ed1"/>
    <p:sldId xmlns:r="http://schemas.openxmlformats.org/officeDocument/2006/relationships" id="257" r:id="Rfa47d08c1afe41c0"/>
    <p:sldId xmlns:r="http://schemas.openxmlformats.org/officeDocument/2006/relationships" id="258" r:id="R3ba8643208074268"/>
    <p:sldId xmlns:r="http://schemas.openxmlformats.org/officeDocument/2006/relationships" id="259" r:id="Rc8daf1ad53ee4c81"/>
    <p:sldId xmlns:r="http://schemas.openxmlformats.org/officeDocument/2006/relationships" id="260" r:id="R8f4d10a5158547fd"/>
    <p:sldId xmlns:r="http://schemas.openxmlformats.org/officeDocument/2006/relationships" id="261" r:id="R043ac420f72d467b"/>
    <p:sldId xmlns:r="http://schemas.openxmlformats.org/officeDocument/2006/relationships" id="262" r:id="R7e78a4110904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81ec8986748cd" /><Relationship Type="http://schemas.openxmlformats.org/officeDocument/2006/relationships/slide" Target="/ppt/slides/slide1.xml" Id="Rf3968705c1834ed1" /><Relationship Type="http://schemas.openxmlformats.org/officeDocument/2006/relationships/slide" Target="/ppt/slides/slide2.xml" Id="Rfa47d08c1afe41c0" /><Relationship Type="http://schemas.openxmlformats.org/officeDocument/2006/relationships/slide" Target="/ppt/slides/slide3.xml" Id="R3ba8643208074268" /><Relationship Type="http://schemas.openxmlformats.org/officeDocument/2006/relationships/slide" Target="/ppt/slides/slide4.xml" Id="Rc8daf1ad53ee4c81" /><Relationship Type="http://schemas.openxmlformats.org/officeDocument/2006/relationships/slide" Target="/ppt/slides/slide5.xml" Id="R8f4d10a5158547fd" /><Relationship Type="http://schemas.openxmlformats.org/officeDocument/2006/relationships/slide" Target="/ppt/slides/slide6.xml" Id="R043ac420f72d467b" /><Relationship Type="http://schemas.openxmlformats.org/officeDocument/2006/relationships/slide" Target="/ppt/slides/slide7.xml" Id="R7e78a4110904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90ea8ec62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9807a2c774491" /><Relationship Type="http://schemas.openxmlformats.org/officeDocument/2006/relationships/theme" Target="/ppt/slideMasters/theme/theme1.xml" Id="R8b2f0acd4175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9807a2c77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e20b8cabb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96d1c524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978fa26e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41c73578043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ac8f4e23e4c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162122423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360d39a44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