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35ebe152a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eb92408a574636"/>
  </p:sldMasterIdLst>
  <p:sldIdLst>
    <p:sldId xmlns:r="http://schemas.openxmlformats.org/officeDocument/2006/relationships" id="256" r:id="R08f724f26adb4a87"/>
    <p:sldId xmlns:r="http://schemas.openxmlformats.org/officeDocument/2006/relationships" id="257" r:id="Rb3c1422965434ea6"/>
    <p:sldId xmlns:r="http://schemas.openxmlformats.org/officeDocument/2006/relationships" id="258" r:id="Rac9eb832e5ef4711"/>
    <p:sldId xmlns:r="http://schemas.openxmlformats.org/officeDocument/2006/relationships" id="259" r:id="Rc7d76b83961e4abb"/>
    <p:sldId xmlns:r="http://schemas.openxmlformats.org/officeDocument/2006/relationships" id="260" r:id="R1cd237d3a95c49e2"/>
    <p:sldId xmlns:r="http://schemas.openxmlformats.org/officeDocument/2006/relationships" id="261" r:id="Rbc419a4347ca4d7c"/>
    <p:sldId xmlns:r="http://schemas.openxmlformats.org/officeDocument/2006/relationships" id="262" r:id="Ree193d449b9440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b92408a574636" /><Relationship Type="http://schemas.openxmlformats.org/officeDocument/2006/relationships/slide" Target="/ppt/slides/slide1.xml" Id="R08f724f26adb4a87" /><Relationship Type="http://schemas.openxmlformats.org/officeDocument/2006/relationships/slide" Target="/ppt/slides/slide2.xml" Id="Rb3c1422965434ea6" /><Relationship Type="http://schemas.openxmlformats.org/officeDocument/2006/relationships/slide" Target="/ppt/slides/slide3.xml" Id="Rac9eb832e5ef4711" /><Relationship Type="http://schemas.openxmlformats.org/officeDocument/2006/relationships/slide" Target="/ppt/slides/slide4.xml" Id="Rc7d76b83961e4abb" /><Relationship Type="http://schemas.openxmlformats.org/officeDocument/2006/relationships/slide" Target="/ppt/slides/slide5.xml" Id="R1cd237d3a95c49e2" /><Relationship Type="http://schemas.openxmlformats.org/officeDocument/2006/relationships/slide" Target="/ppt/slides/slide6.xml" Id="Rbc419a4347ca4d7c" /><Relationship Type="http://schemas.openxmlformats.org/officeDocument/2006/relationships/slide" Target="/ppt/slides/slide7.xml" Id="Ree193d449b9440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b6f119fe3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2c541ed8468e" /><Relationship Type="http://schemas.openxmlformats.org/officeDocument/2006/relationships/theme" Target="/ppt/slideMasters/theme/theme1.xml" Id="Rb8773b69756e4c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7b2c541ed8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0bd767283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6d658765d42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755ec09dd46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017c574d7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a542f1d704f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ae0fc62814b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263c434054d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HEGNA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9 432 837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10 821 164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HEGNA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Garborgs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3718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tore@millba.no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HEGNA AS</a:t>
            </a:r>
          </a:p>
        </p:txBody>
      </p:sp>
    </p:spTree>
  </p:cSld>
  <p:clrMapOvr>
    <a:masterClrMapping xmlns:a="http://schemas.openxmlformats.org/drawingml/2006/main"/>
  </p:clrMapOvr>
</p:sld>
</file>