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4c408fbf844a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f7eb6dc3f4401b"/>
  </p:sldMasterIdLst>
  <p:sldIdLst>
    <p:sldId xmlns:r="http://schemas.openxmlformats.org/officeDocument/2006/relationships" id="256" r:id="R204d52935578464f"/>
    <p:sldId xmlns:r="http://schemas.openxmlformats.org/officeDocument/2006/relationships" id="257" r:id="R166da134b820411d"/>
    <p:sldId xmlns:r="http://schemas.openxmlformats.org/officeDocument/2006/relationships" id="258" r:id="R65f22917b1a14dde"/>
    <p:sldId xmlns:r="http://schemas.openxmlformats.org/officeDocument/2006/relationships" id="259" r:id="Rd878d8fa7a3544cf"/>
    <p:sldId xmlns:r="http://schemas.openxmlformats.org/officeDocument/2006/relationships" id="260" r:id="Rb2170e384d6b4a68"/>
    <p:sldId xmlns:r="http://schemas.openxmlformats.org/officeDocument/2006/relationships" id="261" r:id="R547901909bd540fd"/>
    <p:sldId xmlns:r="http://schemas.openxmlformats.org/officeDocument/2006/relationships" id="262" r:id="R23b06e4ed78945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f7eb6dc3f4401b" /><Relationship Type="http://schemas.openxmlformats.org/officeDocument/2006/relationships/slide" Target="/ppt/slides/slide1.xml" Id="R204d52935578464f" /><Relationship Type="http://schemas.openxmlformats.org/officeDocument/2006/relationships/slide" Target="/ppt/slides/slide2.xml" Id="R166da134b820411d" /><Relationship Type="http://schemas.openxmlformats.org/officeDocument/2006/relationships/slide" Target="/ppt/slides/slide3.xml" Id="R65f22917b1a14dde" /><Relationship Type="http://schemas.openxmlformats.org/officeDocument/2006/relationships/slide" Target="/ppt/slides/slide4.xml" Id="Rd878d8fa7a3544cf" /><Relationship Type="http://schemas.openxmlformats.org/officeDocument/2006/relationships/slide" Target="/ppt/slides/slide5.xml" Id="Rb2170e384d6b4a68" /><Relationship Type="http://schemas.openxmlformats.org/officeDocument/2006/relationships/slide" Target="/ppt/slides/slide6.xml" Id="R547901909bd540fd" /><Relationship Type="http://schemas.openxmlformats.org/officeDocument/2006/relationships/slide" Target="/ppt/slides/slide7.xml" Id="R23b06e4ed78945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3133cfbc449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cdadb89eb4c2c" /><Relationship Type="http://schemas.openxmlformats.org/officeDocument/2006/relationships/theme" Target="/ppt/slideMasters/theme/theme1.xml" Id="R7f68bdbc1f1644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ecdadb89eb4c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dff1315e647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b347073974b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fa3a152314e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160a06fb649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26dd9ac4841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7dfa3003146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8a3c24ac44e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BONA FIDE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BONA FIDE INVEST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11 200 845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Hordvik, Nordre Nesjavegen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