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8634f91cb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cc6339f69435a"/>
  </p:sldMasterIdLst>
  <p:sldIdLst>
    <p:sldId xmlns:r="http://schemas.openxmlformats.org/officeDocument/2006/relationships" id="256" r:id="R6b4328d43fd54f78"/>
    <p:sldId xmlns:r="http://schemas.openxmlformats.org/officeDocument/2006/relationships" id="257" r:id="R909a0ff0b29349b9"/>
    <p:sldId xmlns:r="http://schemas.openxmlformats.org/officeDocument/2006/relationships" id="258" r:id="Rd441a6c54e014cf4"/>
    <p:sldId xmlns:r="http://schemas.openxmlformats.org/officeDocument/2006/relationships" id="259" r:id="R988ea70643b045a7"/>
    <p:sldId xmlns:r="http://schemas.openxmlformats.org/officeDocument/2006/relationships" id="260" r:id="Rb4795a47f204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cc6339f69435a" /><Relationship Type="http://schemas.openxmlformats.org/officeDocument/2006/relationships/slide" Target="/ppt/slides/slide1.xml" Id="R6b4328d43fd54f78" /><Relationship Type="http://schemas.openxmlformats.org/officeDocument/2006/relationships/slide" Target="/ppt/slides/slide2.xml" Id="R909a0ff0b29349b9" /><Relationship Type="http://schemas.openxmlformats.org/officeDocument/2006/relationships/slide" Target="/ppt/slides/slide3.xml" Id="Rd441a6c54e014cf4" /><Relationship Type="http://schemas.openxmlformats.org/officeDocument/2006/relationships/slide" Target="/ppt/slides/slide4.xml" Id="R988ea70643b045a7" /><Relationship Type="http://schemas.openxmlformats.org/officeDocument/2006/relationships/slide" Target="/ppt/slides/slide5.xml" Id="Rb4795a47f204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7790428e9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8b24964284ab3" /><Relationship Type="http://schemas.openxmlformats.org/officeDocument/2006/relationships/theme" Target="/ppt/slideMasters/theme/theme1.xml" Id="R8291b4b91fc54d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8b24964284a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87a2877e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9a657627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189213fd74c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27a988cc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9e0be43cb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