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ced7fa258b42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debb79758464a"/>
  </p:sldMasterIdLst>
  <p:sldIdLst>
    <p:sldId xmlns:r="http://schemas.openxmlformats.org/officeDocument/2006/relationships" id="256" r:id="R04d255d099004cc2"/>
    <p:sldId xmlns:r="http://schemas.openxmlformats.org/officeDocument/2006/relationships" id="257" r:id="Ra455cb41c36d4829"/>
    <p:sldId xmlns:r="http://schemas.openxmlformats.org/officeDocument/2006/relationships" id="258" r:id="R6e5f56712705497d"/>
    <p:sldId xmlns:r="http://schemas.openxmlformats.org/officeDocument/2006/relationships" id="259" r:id="Raa3714eb2eba46d5"/>
    <p:sldId xmlns:r="http://schemas.openxmlformats.org/officeDocument/2006/relationships" id="260" r:id="Ra15d86e2bc744c33"/>
    <p:sldId xmlns:r="http://schemas.openxmlformats.org/officeDocument/2006/relationships" id="261" r:id="R7ab318345f0e46f4"/>
    <p:sldId xmlns:r="http://schemas.openxmlformats.org/officeDocument/2006/relationships" id="262" r:id="Re3efe8ee4e0d44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debb79758464a" /><Relationship Type="http://schemas.openxmlformats.org/officeDocument/2006/relationships/slide" Target="/ppt/slides/slide1.xml" Id="R04d255d099004cc2" /><Relationship Type="http://schemas.openxmlformats.org/officeDocument/2006/relationships/slide" Target="/ppt/slides/slide2.xml" Id="Ra455cb41c36d4829" /><Relationship Type="http://schemas.openxmlformats.org/officeDocument/2006/relationships/slide" Target="/ppt/slides/slide3.xml" Id="R6e5f56712705497d" /><Relationship Type="http://schemas.openxmlformats.org/officeDocument/2006/relationships/slide" Target="/ppt/slides/slide4.xml" Id="Raa3714eb2eba46d5" /><Relationship Type="http://schemas.openxmlformats.org/officeDocument/2006/relationships/slide" Target="/ppt/slides/slide5.xml" Id="Ra15d86e2bc744c33" /><Relationship Type="http://schemas.openxmlformats.org/officeDocument/2006/relationships/slide" Target="/ppt/slides/slide6.xml" Id="R7ab318345f0e46f4" /><Relationship Type="http://schemas.openxmlformats.org/officeDocument/2006/relationships/slide" Target="/ppt/slides/slide7.xml" Id="Re3efe8ee4e0d44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a8f9afd564b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4da1b35554779" /><Relationship Type="http://schemas.openxmlformats.org/officeDocument/2006/relationships/theme" Target="/ppt/slideMasters/theme/theme1.xml" Id="R7f0df3edde9b42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f4da1b355547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a16b262b245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ba9603dcf4e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3e8131f4c4d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dffc7e45741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fd06be66c4c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da1c80a914b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0f406603248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JEMM AS ble etablert [år] og holder til i Stamsund.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13 837 830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KRISTINE STRAUMAN EIDJORD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EIDJORD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8340 Stamsund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