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a764021a7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690e401b5485f"/>
  </p:sldMasterIdLst>
  <p:sldIdLst>
    <p:sldId xmlns:r="http://schemas.openxmlformats.org/officeDocument/2006/relationships" id="256" r:id="Rebb62333e6f04ce3"/>
    <p:sldId xmlns:r="http://schemas.openxmlformats.org/officeDocument/2006/relationships" id="257" r:id="R0d33e14282ce4f45"/>
    <p:sldId xmlns:r="http://schemas.openxmlformats.org/officeDocument/2006/relationships" id="258" r:id="Ra4e4e8c5a4da4c7a"/>
    <p:sldId xmlns:r="http://schemas.openxmlformats.org/officeDocument/2006/relationships" id="259" r:id="R90565b5ca3614527"/>
    <p:sldId xmlns:r="http://schemas.openxmlformats.org/officeDocument/2006/relationships" id="260" r:id="Rbc3814f3e7a4437e"/>
    <p:sldId xmlns:r="http://schemas.openxmlformats.org/officeDocument/2006/relationships" id="261" r:id="R17bc04e9c52f4d32"/>
    <p:sldId xmlns:r="http://schemas.openxmlformats.org/officeDocument/2006/relationships" id="262" r:id="Rf74b84bd4c00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690e401b5485f" /><Relationship Type="http://schemas.openxmlformats.org/officeDocument/2006/relationships/slide" Target="/ppt/slides/slide1.xml" Id="Rebb62333e6f04ce3" /><Relationship Type="http://schemas.openxmlformats.org/officeDocument/2006/relationships/slide" Target="/ppt/slides/slide2.xml" Id="R0d33e14282ce4f45" /><Relationship Type="http://schemas.openxmlformats.org/officeDocument/2006/relationships/slide" Target="/ppt/slides/slide3.xml" Id="Ra4e4e8c5a4da4c7a" /><Relationship Type="http://schemas.openxmlformats.org/officeDocument/2006/relationships/slide" Target="/ppt/slides/slide4.xml" Id="R90565b5ca3614527" /><Relationship Type="http://schemas.openxmlformats.org/officeDocument/2006/relationships/slide" Target="/ppt/slides/slide5.xml" Id="Rbc3814f3e7a4437e" /><Relationship Type="http://schemas.openxmlformats.org/officeDocument/2006/relationships/slide" Target="/ppt/slides/slide6.xml" Id="R17bc04e9c52f4d32" /><Relationship Type="http://schemas.openxmlformats.org/officeDocument/2006/relationships/slide" Target="/ppt/slides/slide7.xml" Id="Rf74b84bd4c00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56a2470e6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dc1c7c13d4d75" /><Relationship Type="http://schemas.openxmlformats.org/officeDocument/2006/relationships/theme" Target="/ppt/slideMasters/theme/theme1.xml" Id="R7b9234c54abe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edc1c7c13d4d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c9088b8064a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6449e95fd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60c494e21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331b316c49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c176908644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f317be89a45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ad5dbacce4c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