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e0551dfee043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6f3de6c8a04d1e"/>
  </p:sldMasterIdLst>
  <p:sldIdLst>
    <p:sldId xmlns:r="http://schemas.openxmlformats.org/officeDocument/2006/relationships" id="256" r:id="R3032960e56cf49e6"/>
    <p:sldId xmlns:r="http://schemas.openxmlformats.org/officeDocument/2006/relationships" id="257" r:id="R017f3f0ebde749dd"/>
    <p:sldId xmlns:r="http://schemas.openxmlformats.org/officeDocument/2006/relationships" id="258" r:id="R7f4d04a383394906"/>
    <p:sldId xmlns:r="http://schemas.openxmlformats.org/officeDocument/2006/relationships" id="259" r:id="R47e306b763984f07"/>
    <p:sldId xmlns:r="http://schemas.openxmlformats.org/officeDocument/2006/relationships" id="260" r:id="Rc2e88c40ea9a4dd3"/>
    <p:sldId xmlns:r="http://schemas.openxmlformats.org/officeDocument/2006/relationships" id="261" r:id="R252de8cd42774b67"/>
    <p:sldId xmlns:r="http://schemas.openxmlformats.org/officeDocument/2006/relationships" id="262" r:id="R012ea81fd86a40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f3de6c8a04d1e" /><Relationship Type="http://schemas.openxmlformats.org/officeDocument/2006/relationships/slide" Target="/ppt/slides/slide1.xml" Id="R3032960e56cf49e6" /><Relationship Type="http://schemas.openxmlformats.org/officeDocument/2006/relationships/slide" Target="/ppt/slides/slide2.xml" Id="R017f3f0ebde749dd" /><Relationship Type="http://schemas.openxmlformats.org/officeDocument/2006/relationships/slide" Target="/ppt/slides/slide3.xml" Id="R7f4d04a383394906" /><Relationship Type="http://schemas.openxmlformats.org/officeDocument/2006/relationships/slide" Target="/ppt/slides/slide4.xml" Id="R47e306b763984f07" /><Relationship Type="http://schemas.openxmlformats.org/officeDocument/2006/relationships/slide" Target="/ppt/slides/slide5.xml" Id="Rc2e88c40ea9a4dd3" /><Relationship Type="http://schemas.openxmlformats.org/officeDocument/2006/relationships/slide" Target="/ppt/slides/slide6.xml" Id="R252de8cd42774b67" /><Relationship Type="http://schemas.openxmlformats.org/officeDocument/2006/relationships/slide" Target="/ppt/slides/slide7.xml" Id="R012ea81fd86a40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629706fc643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1661407ac4984" /><Relationship Type="http://schemas.openxmlformats.org/officeDocument/2006/relationships/theme" Target="/ppt/slideMasters/theme/theme1.xml" Id="R9a7bab9c6575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1661407ac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fdc15e19f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7d3437ddf45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b6635568043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e86e8d6ec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282b443ab4d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f2f8e74cd40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7a631aeee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22 997 765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22 998 859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TORBJØRG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FLATEKVAL KAROLINE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martin@swoopconsulting.no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