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1ebb7846045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dc4d78ce74281"/>
  </p:sldMasterIdLst>
  <p:sldIdLst>
    <p:sldId xmlns:r="http://schemas.openxmlformats.org/officeDocument/2006/relationships" id="256" r:id="Re042e55bfe314f39"/>
    <p:sldId xmlns:r="http://schemas.openxmlformats.org/officeDocument/2006/relationships" id="257" r:id="Ra6ec0c34ba72434a"/>
    <p:sldId xmlns:r="http://schemas.openxmlformats.org/officeDocument/2006/relationships" id="258" r:id="R0541b19dd83347f2"/>
    <p:sldId xmlns:r="http://schemas.openxmlformats.org/officeDocument/2006/relationships" id="259" r:id="R7b34294132d04284"/>
    <p:sldId xmlns:r="http://schemas.openxmlformats.org/officeDocument/2006/relationships" id="260" r:id="R35aed1c71e96482d"/>
    <p:sldId xmlns:r="http://schemas.openxmlformats.org/officeDocument/2006/relationships" id="261" r:id="R1c968bec7e7b44f1"/>
    <p:sldId xmlns:r="http://schemas.openxmlformats.org/officeDocument/2006/relationships" id="262" r:id="Rc36db0f2380d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dc4d78ce74281" /><Relationship Type="http://schemas.openxmlformats.org/officeDocument/2006/relationships/slide" Target="/ppt/slides/slide1.xml" Id="Re042e55bfe314f39" /><Relationship Type="http://schemas.openxmlformats.org/officeDocument/2006/relationships/slide" Target="/ppt/slides/slide2.xml" Id="Ra6ec0c34ba72434a" /><Relationship Type="http://schemas.openxmlformats.org/officeDocument/2006/relationships/slide" Target="/ppt/slides/slide3.xml" Id="R0541b19dd83347f2" /><Relationship Type="http://schemas.openxmlformats.org/officeDocument/2006/relationships/slide" Target="/ppt/slides/slide4.xml" Id="R7b34294132d04284" /><Relationship Type="http://schemas.openxmlformats.org/officeDocument/2006/relationships/slide" Target="/ppt/slides/slide5.xml" Id="R35aed1c71e96482d" /><Relationship Type="http://schemas.openxmlformats.org/officeDocument/2006/relationships/slide" Target="/ppt/slides/slide6.xml" Id="R1c968bec7e7b44f1" /><Relationship Type="http://schemas.openxmlformats.org/officeDocument/2006/relationships/slide" Target="/ppt/slides/slide7.xml" Id="Rc36db0f2380d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ecb78ca2a4b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a20c4c68a45d4" /><Relationship Type="http://schemas.openxmlformats.org/officeDocument/2006/relationships/theme" Target="/ppt/slideMasters/theme/theme1.xml" Id="Ra536d883761240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ba20c4c68a45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1f10f38e84f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82981a17445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5d599520e4a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37ee1115a49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508c5d4794c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628536d9e4d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f6f95952945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