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51459502c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b6243fe134cc4"/>
  </p:sldMasterIdLst>
  <p:sldIdLst>
    <p:sldId xmlns:r="http://schemas.openxmlformats.org/officeDocument/2006/relationships" id="256" r:id="Rade0726d8aa446f2"/>
    <p:sldId xmlns:r="http://schemas.openxmlformats.org/officeDocument/2006/relationships" id="257" r:id="Rd4c36a0a6ced4035"/>
    <p:sldId xmlns:r="http://schemas.openxmlformats.org/officeDocument/2006/relationships" id="258" r:id="R2767489faf08450e"/>
    <p:sldId xmlns:r="http://schemas.openxmlformats.org/officeDocument/2006/relationships" id="259" r:id="R75650ec2775e4a83"/>
    <p:sldId xmlns:r="http://schemas.openxmlformats.org/officeDocument/2006/relationships" id="260" r:id="Rb833c4cd94344573"/>
    <p:sldId xmlns:r="http://schemas.openxmlformats.org/officeDocument/2006/relationships" id="261" r:id="R5a917fbe6fb84ccd"/>
    <p:sldId xmlns:r="http://schemas.openxmlformats.org/officeDocument/2006/relationships" id="262" r:id="R361c764bb250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b6243fe134cc4" /><Relationship Type="http://schemas.openxmlformats.org/officeDocument/2006/relationships/slide" Target="/ppt/slides/slide1.xml" Id="Rade0726d8aa446f2" /><Relationship Type="http://schemas.openxmlformats.org/officeDocument/2006/relationships/slide" Target="/ppt/slides/slide2.xml" Id="Rd4c36a0a6ced4035" /><Relationship Type="http://schemas.openxmlformats.org/officeDocument/2006/relationships/slide" Target="/ppt/slides/slide3.xml" Id="R2767489faf08450e" /><Relationship Type="http://schemas.openxmlformats.org/officeDocument/2006/relationships/slide" Target="/ppt/slides/slide4.xml" Id="R75650ec2775e4a83" /><Relationship Type="http://schemas.openxmlformats.org/officeDocument/2006/relationships/slide" Target="/ppt/slides/slide5.xml" Id="Rb833c4cd94344573" /><Relationship Type="http://schemas.openxmlformats.org/officeDocument/2006/relationships/slide" Target="/ppt/slides/slide6.xml" Id="R5a917fbe6fb84ccd" /><Relationship Type="http://schemas.openxmlformats.org/officeDocument/2006/relationships/slide" Target="/ppt/slides/slide7.xml" Id="R361c764bb250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9036ca16d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72d0d14047f0" /><Relationship Type="http://schemas.openxmlformats.org/officeDocument/2006/relationships/theme" Target="/ppt/slideMasters/theme/theme1.xml" Id="Rbbf3c81ee9f3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972d0d140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a9823ddee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7964d4f0e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dbd32e8814b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3ca8d273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7b31fa2c1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495459884f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4e21a8376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BORGÅSEN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7 626 032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5 871 835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9 803 237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VIGMOSTAD ARNO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Vigmostad 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BORGÅSEN AS</a:t>
            </a:r>
          </a:p>
        </p:txBody>
      </p:sp>
    </p:spTree>
  </p:cSld>
  <p:clrMapOvr>
    <a:masterClrMapping xmlns:a="http://schemas.openxmlformats.org/drawingml/2006/main"/>
  </p:clrMapOvr>
</p:sld>
</file>