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6a51db316143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419f62a41648d9"/>
  </p:sldMasterIdLst>
  <p:sldIdLst>
    <p:sldId xmlns:r="http://schemas.openxmlformats.org/officeDocument/2006/relationships" id="256" r:id="R3404262a1dcf432e"/>
    <p:sldId xmlns:r="http://schemas.openxmlformats.org/officeDocument/2006/relationships" id="257" r:id="R544955ee378e45b4"/>
    <p:sldId xmlns:r="http://schemas.openxmlformats.org/officeDocument/2006/relationships" id="258" r:id="R45ce6890cfab4d3c"/>
    <p:sldId xmlns:r="http://schemas.openxmlformats.org/officeDocument/2006/relationships" id="259" r:id="R51c9e5e640e5497e"/>
    <p:sldId xmlns:r="http://schemas.openxmlformats.org/officeDocument/2006/relationships" id="260" r:id="R69e940b3522243ce"/>
    <p:sldId xmlns:r="http://schemas.openxmlformats.org/officeDocument/2006/relationships" id="261" r:id="Rc678b30ee04e45ca"/>
    <p:sldId xmlns:r="http://schemas.openxmlformats.org/officeDocument/2006/relationships" id="262" r:id="Rff69df11f5d040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419f62a41648d9" /><Relationship Type="http://schemas.openxmlformats.org/officeDocument/2006/relationships/slide" Target="/ppt/slides/slide1.xml" Id="R3404262a1dcf432e" /><Relationship Type="http://schemas.openxmlformats.org/officeDocument/2006/relationships/slide" Target="/ppt/slides/slide2.xml" Id="R544955ee378e45b4" /><Relationship Type="http://schemas.openxmlformats.org/officeDocument/2006/relationships/slide" Target="/ppt/slides/slide3.xml" Id="R45ce6890cfab4d3c" /><Relationship Type="http://schemas.openxmlformats.org/officeDocument/2006/relationships/slide" Target="/ppt/slides/slide4.xml" Id="R51c9e5e640e5497e" /><Relationship Type="http://schemas.openxmlformats.org/officeDocument/2006/relationships/slide" Target="/ppt/slides/slide5.xml" Id="R69e940b3522243ce" /><Relationship Type="http://schemas.openxmlformats.org/officeDocument/2006/relationships/slide" Target="/ppt/slides/slide6.xml" Id="Rc678b30ee04e45ca" /><Relationship Type="http://schemas.openxmlformats.org/officeDocument/2006/relationships/slide" Target="/ppt/slides/slide7.xml" Id="Rff69df11f5d040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e1788f3aa94c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747d9f18714332" /><Relationship Type="http://schemas.openxmlformats.org/officeDocument/2006/relationships/theme" Target="/ppt/slideMasters/theme/theme1.xml" Id="R538c93aba43946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747d9f187143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c11ab5a0a44c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47693ae0724c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b4cb3147414b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f1f34d47a54a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9bc6b472a64b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0c0218433c4b1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dfcce679534d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OCRG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OCRG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OCRG HOLDING AS ble etablert [år] og holder til i Høvik.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OCRG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OCRG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OCRG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−36 763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2 118 195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4 703 181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4 711 057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OCRG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GROTH OTTO C RINGKJØB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OCRG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Fagerstrandveien 78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1363 Høvik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otto.christian.groth@gmail.com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989 066 749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OCRG HOLDING AS</a:t>
            </a:r>
          </a:p>
        </p:txBody>
      </p:sp>
    </p:spTree>
  </p:cSld>
  <p:clrMapOvr>
    <a:masterClrMapping xmlns:a="http://schemas.openxmlformats.org/drawingml/2006/main"/>
  </p:clrMapOvr>
</p:sld>
</file>