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b6c783788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798945ba04d93"/>
  </p:sldMasterIdLst>
  <p:sldIdLst>
    <p:sldId xmlns:r="http://schemas.openxmlformats.org/officeDocument/2006/relationships" id="256" r:id="Rf17ae3f27302451e"/>
    <p:sldId xmlns:r="http://schemas.openxmlformats.org/officeDocument/2006/relationships" id="257" r:id="R331b6071d7e6447b"/>
    <p:sldId xmlns:r="http://schemas.openxmlformats.org/officeDocument/2006/relationships" id="258" r:id="R920795dedd304634"/>
    <p:sldId xmlns:r="http://schemas.openxmlformats.org/officeDocument/2006/relationships" id="259" r:id="Rc8dee0bed8b44424"/>
    <p:sldId xmlns:r="http://schemas.openxmlformats.org/officeDocument/2006/relationships" id="260" r:id="Rc40059375bce4bf4"/>
    <p:sldId xmlns:r="http://schemas.openxmlformats.org/officeDocument/2006/relationships" id="261" r:id="R46679d58f6c74a91"/>
    <p:sldId xmlns:r="http://schemas.openxmlformats.org/officeDocument/2006/relationships" id="262" r:id="R1a986d6887ef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798945ba04d93" /><Relationship Type="http://schemas.openxmlformats.org/officeDocument/2006/relationships/slide" Target="/ppt/slides/slide1.xml" Id="Rf17ae3f27302451e" /><Relationship Type="http://schemas.openxmlformats.org/officeDocument/2006/relationships/slide" Target="/ppt/slides/slide2.xml" Id="R331b6071d7e6447b" /><Relationship Type="http://schemas.openxmlformats.org/officeDocument/2006/relationships/slide" Target="/ppt/slides/slide3.xml" Id="R920795dedd304634" /><Relationship Type="http://schemas.openxmlformats.org/officeDocument/2006/relationships/slide" Target="/ppt/slides/slide4.xml" Id="Rc8dee0bed8b44424" /><Relationship Type="http://schemas.openxmlformats.org/officeDocument/2006/relationships/slide" Target="/ppt/slides/slide5.xml" Id="Rc40059375bce4bf4" /><Relationship Type="http://schemas.openxmlformats.org/officeDocument/2006/relationships/slide" Target="/ppt/slides/slide6.xml" Id="R46679d58f6c74a91" /><Relationship Type="http://schemas.openxmlformats.org/officeDocument/2006/relationships/slide" Target="/ppt/slides/slide7.xml" Id="R1a986d6887ef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4cde6eef7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41b0bedcc4799" /><Relationship Type="http://schemas.openxmlformats.org/officeDocument/2006/relationships/theme" Target="/ppt/slideMasters/theme/theme1.xml" Id="Rb5e2fbdcb6d2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41b0bedcc47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622897579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494ee49eb41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4368d35be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ffd0134b7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63bb5c17f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137ad9db42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93c7785e9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REDNEX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LARS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Fregattveien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33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