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ff63bc925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909390cb9d4f23"/>
  </p:sldMasterIdLst>
  <p:sldIdLst>
    <p:sldId xmlns:r="http://schemas.openxmlformats.org/officeDocument/2006/relationships" id="256" r:id="Raa06d141033f4f49"/>
    <p:sldId xmlns:r="http://schemas.openxmlformats.org/officeDocument/2006/relationships" id="257" r:id="R3affba053a934fa6"/>
    <p:sldId xmlns:r="http://schemas.openxmlformats.org/officeDocument/2006/relationships" id="258" r:id="R092a829f04b94fe3"/>
    <p:sldId xmlns:r="http://schemas.openxmlformats.org/officeDocument/2006/relationships" id="259" r:id="R300f15d369b74b7b"/>
    <p:sldId xmlns:r="http://schemas.openxmlformats.org/officeDocument/2006/relationships" id="260" r:id="Rb5d6c6cbd463454c"/>
    <p:sldId xmlns:r="http://schemas.openxmlformats.org/officeDocument/2006/relationships" id="261" r:id="R3e336634e5ff4e9b"/>
    <p:sldId xmlns:r="http://schemas.openxmlformats.org/officeDocument/2006/relationships" id="262" r:id="R8aec30abd35c45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09390cb9d4f23" /><Relationship Type="http://schemas.openxmlformats.org/officeDocument/2006/relationships/slide" Target="/ppt/slides/slide1.xml" Id="Raa06d141033f4f49" /><Relationship Type="http://schemas.openxmlformats.org/officeDocument/2006/relationships/slide" Target="/ppt/slides/slide2.xml" Id="R3affba053a934fa6" /><Relationship Type="http://schemas.openxmlformats.org/officeDocument/2006/relationships/slide" Target="/ppt/slides/slide3.xml" Id="R092a829f04b94fe3" /><Relationship Type="http://schemas.openxmlformats.org/officeDocument/2006/relationships/slide" Target="/ppt/slides/slide4.xml" Id="R300f15d369b74b7b" /><Relationship Type="http://schemas.openxmlformats.org/officeDocument/2006/relationships/slide" Target="/ppt/slides/slide5.xml" Id="Rb5d6c6cbd463454c" /><Relationship Type="http://schemas.openxmlformats.org/officeDocument/2006/relationships/slide" Target="/ppt/slides/slide6.xml" Id="R3e336634e5ff4e9b" /><Relationship Type="http://schemas.openxmlformats.org/officeDocument/2006/relationships/slide" Target="/ppt/slides/slide7.xml" Id="R8aec30abd35c45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e23d4b8a7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fff74e3c249fc" /><Relationship Type="http://schemas.openxmlformats.org/officeDocument/2006/relationships/theme" Target="/ppt/slideMasters/theme/theme1.xml" Id="R9f5e1f0dcf93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1fff74e3c2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22611416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d364e6c7749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6466c83e643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fe3ae951248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b73e684e6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f13d4c20e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a193fb1e9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NOPEK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NOPEK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33 101 266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enonordmark@outlook.com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