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8533d9c26e40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b4409932244465"/>
  </p:sldMasterIdLst>
  <p:sldIdLst>
    <p:sldId xmlns:r="http://schemas.openxmlformats.org/officeDocument/2006/relationships" id="256" r:id="Rcf3fd48563ef4af7"/>
    <p:sldId xmlns:r="http://schemas.openxmlformats.org/officeDocument/2006/relationships" id="257" r:id="Ra41d525cd5e248a3"/>
    <p:sldId xmlns:r="http://schemas.openxmlformats.org/officeDocument/2006/relationships" id="258" r:id="R57c58ca9beab4070"/>
    <p:sldId xmlns:r="http://schemas.openxmlformats.org/officeDocument/2006/relationships" id="259" r:id="Ra747b5a2ef714d4a"/>
    <p:sldId xmlns:r="http://schemas.openxmlformats.org/officeDocument/2006/relationships" id="260" r:id="Rc0cefbca30db47c9"/>
    <p:sldId xmlns:r="http://schemas.openxmlformats.org/officeDocument/2006/relationships" id="261" r:id="R7b9099b829af4166"/>
    <p:sldId xmlns:r="http://schemas.openxmlformats.org/officeDocument/2006/relationships" id="262" r:id="Rc2eb131ce7424c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b4409932244465" /><Relationship Type="http://schemas.openxmlformats.org/officeDocument/2006/relationships/slide" Target="/ppt/slides/slide1.xml" Id="Rcf3fd48563ef4af7" /><Relationship Type="http://schemas.openxmlformats.org/officeDocument/2006/relationships/slide" Target="/ppt/slides/slide2.xml" Id="Ra41d525cd5e248a3" /><Relationship Type="http://schemas.openxmlformats.org/officeDocument/2006/relationships/slide" Target="/ppt/slides/slide3.xml" Id="R57c58ca9beab4070" /><Relationship Type="http://schemas.openxmlformats.org/officeDocument/2006/relationships/slide" Target="/ppt/slides/slide4.xml" Id="Ra747b5a2ef714d4a" /><Relationship Type="http://schemas.openxmlformats.org/officeDocument/2006/relationships/slide" Target="/ppt/slides/slide5.xml" Id="Rc0cefbca30db47c9" /><Relationship Type="http://schemas.openxmlformats.org/officeDocument/2006/relationships/slide" Target="/ppt/slides/slide6.xml" Id="R7b9099b829af4166" /><Relationship Type="http://schemas.openxmlformats.org/officeDocument/2006/relationships/slide" Target="/ppt/slides/slide7.xml" Id="Rc2eb131ce7424c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3edbe92d204e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8739a1961436f" /><Relationship Type="http://schemas.openxmlformats.org/officeDocument/2006/relationships/theme" Target="/ppt/slideMasters/theme/theme1.xml" Id="Rbe70059991864f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d8739a196143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51b8a2b584a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8ec36aeb343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10f02096044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48ac142e644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9a4cae67745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bac5c63a94e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6f9d615734f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PAMAR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290 214 186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287 319 445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283 985 411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718 966 785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813 301 051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MAGNUS REED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GABRIEL OLDEIDE REED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Pål M Reed, Bygdøynesveien 21B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01 40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989 062 115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PAMAR AS</a:t>
            </a:r>
          </a:p>
        </p:txBody>
      </p:sp>
    </p:spTree>
  </p:cSld>
  <p:clrMapOvr>
    <a:masterClrMapping xmlns:a="http://schemas.openxmlformats.org/drawingml/2006/main"/>
  </p:clrMapOvr>
</p:sld>
</file>