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4334c5180744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f10ce82464833"/>
  </p:sldMasterIdLst>
  <p:sldIdLst>
    <p:sldId xmlns:r="http://schemas.openxmlformats.org/officeDocument/2006/relationships" id="256" r:id="R78692b68006643b5"/>
    <p:sldId xmlns:r="http://schemas.openxmlformats.org/officeDocument/2006/relationships" id="257" r:id="Ra0763d431b824e26"/>
    <p:sldId xmlns:r="http://schemas.openxmlformats.org/officeDocument/2006/relationships" id="258" r:id="Rc55f7f18db094ed9"/>
    <p:sldId xmlns:r="http://schemas.openxmlformats.org/officeDocument/2006/relationships" id="259" r:id="R33af9a0e9f154bcc"/>
    <p:sldId xmlns:r="http://schemas.openxmlformats.org/officeDocument/2006/relationships" id="260" r:id="R9206e6b627884fa0"/>
    <p:sldId xmlns:r="http://schemas.openxmlformats.org/officeDocument/2006/relationships" id="261" r:id="R87c53177f5d144ca"/>
    <p:sldId xmlns:r="http://schemas.openxmlformats.org/officeDocument/2006/relationships" id="262" r:id="R1e696899543f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f10ce82464833" /><Relationship Type="http://schemas.openxmlformats.org/officeDocument/2006/relationships/slide" Target="/ppt/slides/slide1.xml" Id="R78692b68006643b5" /><Relationship Type="http://schemas.openxmlformats.org/officeDocument/2006/relationships/slide" Target="/ppt/slides/slide2.xml" Id="Ra0763d431b824e26" /><Relationship Type="http://schemas.openxmlformats.org/officeDocument/2006/relationships/slide" Target="/ppt/slides/slide3.xml" Id="Rc55f7f18db094ed9" /><Relationship Type="http://schemas.openxmlformats.org/officeDocument/2006/relationships/slide" Target="/ppt/slides/slide4.xml" Id="R33af9a0e9f154bcc" /><Relationship Type="http://schemas.openxmlformats.org/officeDocument/2006/relationships/slide" Target="/ppt/slides/slide5.xml" Id="R9206e6b627884fa0" /><Relationship Type="http://schemas.openxmlformats.org/officeDocument/2006/relationships/slide" Target="/ppt/slides/slide6.xml" Id="R87c53177f5d144ca" /><Relationship Type="http://schemas.openxmlformats.org/officeDocument/2006/relationships/slide" Target="/ppt/slides/slide7.xml" Id="R1e696899543f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80b75b17145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52b447c7d4803" /><Relationship Type="http://schemas.openxmlformats.org/officeDocument/2006/relationships/theme" Target="/ppt/slideMasters/theme/theme1.xml" Id="R8acec020a6c0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f52b447c7d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2f83a0dcb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ffdf1e0a94a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ef688be60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1621303e8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797eb47ce4a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0325c6ad349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7c6faf96e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