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cf5dfad801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217d43ee6a4eda"/>
  </p:sldMasterIdLst>
  <p:sldIdLst>
    <p:sldId xmlns:r="http://schemas.openxmlformats.org/officeDocument/2006/relationships" id="256" r:id="R80986590034a45e1"/>
    <p:sldId xmlns:r="http://schemas.openxmlformats.org/officeDocument/2006/relationships" id="257" r:id="R778bc7b974944bb9"/>
    <p:sldId xmlns:r="http://schemas.openxmlformats.org/officeDocument/2006/relationships" id="258" r:id="R941b20e568e44080"/>
    <p:sldId xmlns:r="http://schemas.openxmlformats.org/officeDocument/2006/relationships" id="259" r:id="Ref1471a9658940c4"/>
    <p:sldId xmlns:r="http://schemas.openxmlformats.org/officeDocument/2006/relationships" id="260" r:id="R110732cdd9a24d57"/>
    <p:sldId xmlns:r="http://schemas.openxmlformats.org/officeDocument/2006/relationships" id="261" r:id="R03c2b3511db1446d"/>
    <p:sldId xmlns:r="http://schemas.openxmlformats.org/officeDocument/2006/relationships" id="262" r:id="R7ea10a111fca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17d43ee6a4eda" /><Relationship Type="http://schemas.openxmlformats.org/officeDocument/2006/relationships/slide" Target="/ppt/slides/slide1.xml" Id="R80986590034a45e1" /><Relationship Type="http://schemas.openxmlformats.org/officeDocument/2006/relationships/slide" Target="/ppt/slides/slide2.xml" Id="R778bc7b974944bb9" /><Relationship Type="http://schemas.openxmlformats.org/officeDocument/2006/relationships/slide" Target="/ppt/slides/slide3.xml" Id="R941b20e568e44080" /><Relationship Type="http://schemas.openxmlformats.org/officeDocument/2006/relationships/slide" Target="/ppt/slides/slide4.xml" Id="Ref1471a9658940c4" /><Relationship Type="http://schemas.openxmlformats.org/officeDocument/2006/relationships/slide" Target="/ppt/slides/slide5.xml" Id="R110732cdd9a24d57" /><Relationship Type="http://schemas.openxmlformats.org/officeDocument/2006/relationships/slide" Target="/ppt/slides/slide6.xml" Id="R03c2b3511db1446d" /><Relationship Type="http://schemas.openxmlformats.org/officeDocument/2006/relationships/slide" Target="/ppt/slides/slide7.xml" Id="R7ea10a111fca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f1867e8d92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e4a37008947ef" /><Relationship Type="http://schemas.openxmlformats.org/officeDocument/2006/relationships/theme" Target="/ppt/slideMasters/theme/theme1.xml" Id="Rcb31e5fd94ff4b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4e4a37008947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d5808f73243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a45b84c03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daeb9816d47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05b5bcccb4a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65705ca0941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3b086c962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e04c686354b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