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a6e0924c747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8918382ef476f"/>
  </p:sldMasterIdLst>
  <p:sldIdLst>
    <p:sldId xmlns:r="http://schemas.openxmlformats.org/officeDocument/2006/relationships" id="256" r:id="R46aac3ecb84b449c"/>
    <p:sldId xmlns:r="http://schemas.openxmlformats.org/officeDocument/2006/relationships" id="257" r:id="Rf56129fc48c74ca2"/>
    <p:sldId xmlns:r="http://schemas.openxmlformats.org/officeDocument/2006/relationships" id="258" r:id="Rf9ff3c88ab2549cd"/>
    <p:sldId xmlns:r="http://schemas.openxmlformats.org/officeDocument/2006/relationships" id="259" r:id="R2f54fc0549ce4e97"/>
    <p:sldId xmlns:r="http://schemas.openxmlformats.org/officeDocument/2006/relationships" id="260" r:id="R4e01c310d55248ce"/>
    <p:sldId xmlns:r="http://schemas.openxmlformats.org/officeDocument/2006/relationships" id="261" r:id="R61ce87956a754823"/>
    <p:sldId xmlns:r="http://schemas.openxmlformats.org/officeDocument/2006/relationships" id="262" r:id="R5f28c23f0d07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8918382ef476f" /><Relationship Type="http://schemas.openxmlformats.org/officeDocument/2006/relationships/slide" Target="/ppt/slides/slide1.xml" Id="R46aac3ecb84b449c" /><Relationship Type="http://schemas.openxmlformats.org/officeDocument/2006/relationships/slide" Target="/ppt/slides/slide2.xml" Id="Rf56129fc48c74ca2" /><Relationship Type="http://schemas.openxmlformats.org/officeDocument/2006/relationships/slide" Target="/ppt/slides/slide3.xml" Id="Rf9ff3c88ab2549cd" /><Relationship Type="http://schemas.openxmlformats.org/officeDocument/2006/relationships/slide" Target="/ppt/slides/slide4.xml" Id="R2f54fc0549ce4e97" /><Relationship Type="http://schemas.openxmlformats.org/officeDocument/2006/relationships/slide" Target="/ppt/slides/slide5.xml" Id="R4e01c310d55248ce" /><Relationship Type="http://schemas.openxmlformats.org/officeDocument/2006/relationships/slide" Target="/ppt/slides/slide6.xml" Id="R61ce87956a754823" /><Relationship Type="http://schemas.openxmlformats.org/officeDocument/2006/relationships/slide" Target="/ppt/slides/slide7.xml" Id="R5f28c23f0d07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c54a0c7b646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e2de2e09b4464" /><Relationship Type="http://schemas.openxmlformats.org/officeDocument/2006/relationships/theme" Target="/ppt/slideMasters/theme/theme1.xml" Id="R5541b0c43bd242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e2de2e09b44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dff82a4a643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318154141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5a7a5e2fb4f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818b1650248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aeb5cb6c449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9c1bcff7842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4247c50c3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