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21ee99d5894a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96fe4096f14f28"/>
  </p:sldMasterIdLst>
  <p:sldIdLst>
    <p:sldId xmlns:r="http://schemas.openxmlformats.org/officeDocument/2006/relationships" id="256" r:id="Ra855e5c5c5ac452f"/>
    <p:sldId xmlns:r="http://schemas.openxmlformats.org/officeDocument/2006/relationships" id="257" r:id="R64cd1a6816a9421b"/>
    <p:sldId xmlns:r="http://schemas.openxmlformats.org/officeDocument/2006/relationships" id="258" r:id="R9b6cab034dce4932"/>
    <p:sldId xmlns:r="http://schemas.openxmlformats.org/officeDocument/2006/relationships" id="259" r:id="R4040e6d0b91c448f"/>
    <p:sldId xmlns:r="http://schemas.openxmlformats.org/officeDocument/2006/relationships" id="260" r:id="R314382e2f13f4340"/>
    <p:sldId xmlns:r="http://schemas.openxmlformats.org/officeDocument/2006/relationships" id="261" r:id="R47f754aae2f84d12"/>
    <p:sldId xmlns:r="http://schemas.openxmlformats.org/officeDocument/2006/relationships" id="262" r:id="R3eb1db3f628942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96fe4096f14f28" /><Relationship Type="http://schemas.openxmlformats.org/officeDocument/2006/relationships/slide" Target="/ppt/slides/slide1.xml" Id="Ra855e5c5c5ac452f" /><Relationship Type="http://schemas.openxmlformats.org/officeDocument/2006/relationships/slide" Target="/ppt/slides/slide2.xml" Id="R64cd1a6816a9421b" /><Relationship Type="http://schemas.openxmlformats.org/officeDocument/2006/relationships/slide" Target="/ppt/slides/slide3.xml" Id="R9b6cab034dce4932" /><Relationship Type="http://schemas.openxmlformats.org/officeDocument/2006/relationships/slide" Target="/ppt/slides/slide4.xml" Id="R4040e6d0b91c448f" /><Relationship Type="http://schemas.openxmlformats.org/officeDocument/2006/relationships/slide" Target="/ppt/slides/slide5.xml" Id="R314382e2f13f4340" /><Relationship Type="http://schemas.openxmlformats.org/officeDocument/2006/relationships/slide" Target="/ppt/slides/slide6.xml" Id="R47f754aae2f84d12" /><Relationship Type="http://schemas.openxmlformats.org/officeDocument/2006/relationships/slide" Target="/ppt/slides/slide7.xml" Id="R3eb1db3f628942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5a664149f4e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0e342749d4525" /><Relationship Type="http://schemas.openxmlformats.org/officeDocument/2006/relationships/theme" Target="/ppt/slideMasters/theme/theme1.xml" Id="Ra857c7a9917d4d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60e342749d45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b96a9e50b49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d0a3c379840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c3c6c96b348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705ef634e4b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27b8089704a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e50e912ab41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e690dfe464f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 RIMFELDT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 RIMFELDT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 RIMFELDT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 RIMFELDT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 RIMFELDT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 RIMFELDT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3 943 781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24 243 946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24 321 520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 RIMFELDT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RIMFELDT MARI MERETE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 RIMFELDT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Rimfeldt Eiendom AS, Markensvegen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2212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989 057 243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 RIMFELDT AS</a:t>
            </a:r>
          </a:p>
        </p:txBody>
      </p:sp>
    </p:spTree>
  </p:cSld>
  <p:clrMapOvr>
    <a:masterClrMapping xmlns:a="http://schemas.openxmlformats.org/drawingml/2006/main"/>
  </p:clrMapOvr>
</p:sld>
</file>