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81988fb0e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cf543d0094cab"/>
  </p:sldMasterIdLst>
  <p:sldIdLst>
    <p:sldId xmlns:r="http://schemas.openxmlformats.org/officeDocument/2006/relationships" id="256" r:id="Rb3946be29ed8437b"/>
    <p:sldId xmlns:r="http://schemas.openxmlformats.org/officeDocument/2006/relationships" id="257" r:id="R32c4bb731f4d46f4"/>
    <p:sldId xmlns:r="http://schemas.openxmlformats.org/officeDocument/2006/relationships" id="258" r:id="R2478e9d2cce8492a"/>
    <p:sldId xmlns:r="http://schemas.openxmlformats.org/officeDocument/2006/relationships" id="259" r:id="Ra0114c497a764b68"/>
    <p:sldId xmlns:r="http://schemas.openxmlformats.org/officeDocument/2006/relationships" id="260" r:id="R2190aa1ccc6e490e"/>
    <p:sldId xmlns:r="http://schemas.openxmlformats.org/officeDocument/2006/relationships" id="261" r:id="R314f042455c94916"/>
    <p:sldId xmlns:r="http://schemas.openxmlformats.org/officeDocument/2006/relationships" id="262" r:id="R0c32f4d38ab9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cf543d0094cab" /><Relationship Type="http://schemas.openxmlformats.org/officeDocument/2006/relationships/slide" Target="/ppt/slides/slide1.xml" Id="Rb3946be29ed8437b" /><Relationship Type="http://schemas.openxmlformats.org/officeDocument/2006/relationships/slide" Target="/ppt/slides/slide2.xml" Id="R32c4bb731f4d46f4" /><Relationship Type="http://schemas.openxmlformats.org/officeDocument/2006/relationships/slide" Target="/ppt/slides/slide3.xml" Id="R2478e9d2cce8492a" /><Relationship Type="http://schemas.openxmlformats.org/officeDocument/2006/relationships/slide" Target="/ppt/slides/slide4.xml" Id="Ra0114c497a764b68" /><Relationship Type="http://schemas.openxmlformats.org/officeDocument/2006/relationships/slide" Target="/ppt/slides/slide5.xml" Id="R2190aa1ccc6e490e" /><Relationship Type="http://schemas.openxmlformats.org/officeDocument/2006/relationships/slide" Target="/ppt/slides/slide6.xml" Id="R314f042455c94916" /><Relationship Type="http://schemas.openxmlformats.org/officeDocument/2006/relationships/slide" Target="/ppt/slides/slide7.xml" Id="R0c32f4d38ab9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5336225a4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1fb4ce354ff5" /><Relationship Type="http://schemas.openxmlformats.org/officeDocument/2006/relationships/theme" Target="/ppt/slideMasters/theme/theme1.xml" Id="Ra0f834d26ac1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b1fb4ce35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bb93489bc44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9e6f2d25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8ac17eb1546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eb6781930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34c4b7f34e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09c930803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3e7f6e23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