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33317d12b742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06d560fb6245d5"/>
  </p:sldMasterIdLst>
  <p:sldIdLst>
    <p:sldId xmlns:r="http://schemas.openxmlformats.org/officeDocument/2006/relationships" id="256" r:id="Rbf69cf3071b7483e"/>
    <p:sldId xmlns:r="http://schemas.openxmlformats.org/officeDocument/2006/relationships" id="257" r:id="R3fbd1dfdd84944dc"/>
    <p:sldId xmlns:r="http://schemas.openxmlformats.org/officeDocument/2006/relationships" id="258" r:id="R799b232788f14705"/>
    <p:sldId xmlns:r="http://schemas.openxmlformats.org/officeDocument/2006/relationships" id="259" r:id="Rd817691e4b1c45b7"/>
    <p:sldId xmlns:r="http://schemas.openxmlformats.org/officeDocument/2006/relationships" id="260" r:id="R411df3bcca9e4f6b"/>
    <p:sldId xmlns:r="http://schemas.openxmlformats.org/officeDocument/2006/relationships" id="261" r:id="Rfe9a7c72c5c24593"/>
    <p:sldId xmlns:r="http://schemas.openxmlformats.org/officeDocument/2006/relationships" id="262" r:id="Rbdcc5748ae254b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06d560fb6245d5" /><Relationship Type="http://schemas.openxmlformats.org/officeDocument/2006/relationships/slide" Target="/ppt/slides/slide1.xml" Id="Rbf69cf3071b7483e" /><Relationship Type="http://schemas.openxmlformats.org/officeDocument/2006/relationships/slide" Target="/ppt/slides/slide2.xml" Id="R3fbd1dfdd84944dc" /><Relationship Type="http://schemas.openxmlformats.org/officeDocument/2006/relationships/slide" Target="/ppt/slides/slide3.xml" Id="R799b232788f14705" /><Relationship Type="http://schemas.openxmlformats.org/officeDocument/2006/relationships/slide" Target="/ppt/slides/slide4.xml" Id="Rd817691e4b1c45b7" /><Relationship Type="http://schemas.openxmlformats.org/officeDocument/2006/relationships/slide" Target="/ppt/slides/slide5.xml" Id="R411df3bcca9e4f6b" /><Relationship Type="http://schemas.openxmlformats.org/officeDocument/2006/relationships/slide" Target="/ppt/slides/slide6.xml" Id="Rfe9a7c72c5c24593" /><Relationship Type="http://schemas.openxmlformats.org/officeDocument/2006/relationships/slide" Target="/ppt/slides/slide7.xml" Id="Rbdcc5748ae254b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733ba5693043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9c48810c84c29" /><Relationship Type="http://schemas.openxmlformats.org/officeDocument/2006/relationships/theme" Target="/ppt/slideMasters/theme/theme1.xml" Id="Ra175b542d4d242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19c48810c84c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e362b781ed48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a60939f2449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9369583134f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8954bf24f745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b9577f73d43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21ac38d544b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1d7048f66246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THRANE-STEEN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THRANE-STEEN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THRANE-STEEN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THRANE-STEEN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THRANE-STEEN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THRANE-STEEN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−192 997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7 990 721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77 526 309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90 723 624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THRANE-STEEN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THRANE-STEEN II AS  –  100,0 %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THRANE-STEEN JAN GUSTAV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THRANE-STEEN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den godes vei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jgts@thrane-steen.no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989 049 313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THRANE-STEEN AS</a:t>
            </a:r>
          </a:p>
        </p:txBody>
      </p:sp>
    </p:spTree>
  </p:cSld>
  <p:clrMapOvr>
    <a:masterClrMapping xmlns:a="http://schemas.openxmlformats.org/drawingml/2006/main"/>
  </p:clrMapOvr>
</p:sld>
</file>