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f943054e0c47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ab07c7316f457b"/>
  </p:sldMasterIdLst>
  <p:sldIdLst>
    <p:sldId xmlns:r="http://schemas.openxmlformats.org/officeDocument/2006/relationships" id="256" r:id="R85561d5e26a54afa"/>
    <p:sldId xmlns:r="http://schemas.openxmlformats.org/officeDocument/2006/relationships" id="257" r:id="R61a0175a61484bb2"/>
    <p:sldId xmlns:r="http://schemas.openxmlformats.org/officeDocument/2006/relationships" id="258" r:id="R891dd23ac2a145e3"/>
    <p:sldId xmlns:r="http://schemas.openxmlformats.org/officeDocument/2006/relationships" id="259" r:id="Rb740754d619247fe"/>
    <p:sldId xmlns:r="http://schemas.openxmlformats.org/officeDocument/2006/relationships" id="260" r:id="Ra3072433e56f4315"/>
    <p:sldId xmlns:r="http://schemas.openxmlformats.org/officeDocument/2006/relationships" id="261" r:id="R58260308dff846d9"/>
    <p:sldId xmlns:r="http://schemas.openxmlformats.org/officeDocument/2006/relationships" id="262" r:id="Rdef90ef4952d4b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ab07c7316f457b" /><Relationship Type="http://schemas.openxmlformats.org/officeDocument/2006/relationships/slide" Target="/ppt/slides/slide1.xml" Id="R85561d5e26a54afa" /><Relationship Type="http://schemas.openxmlformats.org/officeDocument/2006/relationships/slide" Target="/ppt/slides/slide2.xml" Id="R61a0175a61484bb2" /><Relationship Type="http://schemas.openxmlformats.org/officeDocument/2006/relationships/slide" Target="/ppt/slides/slide3.xml" Id="R891dd23ac2a145e3" /><Relationship Type="http://schemas.openxmlformats.org/officeDocument/2006/relationships/slide" Target="/ppt/slides/slide4.xml" Id="Rb740754d619247fe" /><Relationship Type="http://schemas.openxmlformats.org/officeDocument/2006/relationships/slide" Target="/ppt/slides/slide5.xml" Id="Ra3072433e56f4315" /><Relationship Type="http://schemas.openxmlformats.org/officeDocument/2006/relationships/slide" Target="/ppt/slides/slide6.xml" Id="R58260308dff846d9" /><Relationship Type="http://schemas.openxmlformats.org/officeDocument/2006/relationships/slide" Target="/ppt/slides/slide7.xml" Id="Rdef90ef4952d4b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4dfc6a10c44b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e755d3c51849ff" /><Relationship Type="http://schemas.openxmlformats.org/officeDocument/2006/relationships/theme" Target="/ppt/slideMasters/theme/theme1.xml" Id="R1232ddc9a2a243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e755d3c51849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7de76b10643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09cf270754a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84ba42a024f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86069198f49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46926dafa47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03e172d2c42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1e75ced8da4d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ATC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ATC INVEST AS ble etablert [år] og holder til i Bekkestua.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−119 042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28 422 425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108 380 368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109 585 400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THORESEN JAN ERIK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Hagmans vei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1357 Bekkestua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989 043 439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ATC INVEST AS</a:t>
            </a:r>
          </a:p>
        </p:txBody>
      </p:sp>
    </p:spTree>
  </p:cSld>
  <p:clrMapOvr>
    <a:masterClrMapping xmlns:a="http://schemas.openxmlformats.org/drawingml/2006/main"/>
  </p:clrMapOvr>
</p:sld>
</file>