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ac4ab438cf4e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fb130422c4d6a"/>
  </p:sldMasterIdLst>
  <p:sldIdLst>
    <p:sldId xmlns:r="http://schemas.openxmlformats.org/officeDocument/2006/relationships" id="256" r:id="Rac0a939bd0974ec2"/>
    <p:sldId xmlns:r="http://schemas.openxmlformats.org/officeDocument/2006/relationships" id="257" r:id="Rd3882d6ad855400a"/>
    <p:sldId xmlns:r="http://schemas.openxmlformats.org/officeDocument/2006/relationships" id="258" r:id="R357856a05df440b2"/>
    <p:sldId xmlns:r="http://schemas.openxmlformats.org/officeDocument/2006/relationships" id="259" r:id="Rfa3631338d544d87"/>
    <p:sldId xmlns:r="http://schemas.openxmlformats.org/officeDocument/2006/relationships" id="260" r:id="Rb6ebf4ff2c034c80"/>
    <p:sldId xmlns:r="http://schemas.openxmlformats.org/officeDocument/2006/relationships" id="261" r:id="R719740df03404471"/>
    <p:sldId xmlns:r="http://schemas.openxmlformats.org/officeDocument/2006/relationships" id="262" r:id="R89dfb80dd3c1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fb130422c4d6a" /><Relationship Type="http://schemas.openxmlformats.org/officeDocument/2006/relationships/slide" Target="/ppt/slides/slide1.xml" Id="Rac0a939bd0974ec2" /><Relationship Type="http://schemas.openxmlformats.org/officeDocument/2006/relationships/slide" Target="/ppt/slides/slide2.xml" Id="Rd3882d6ad855400a" /><Relationship Type="http://schemas.openxmlformats.org/officeDocument/2006/relationships/slide" Target="/ppt/slides/slide3.xml" Id="R357856a05df440b2" /><Relationship Type="http://schemas.openxmlformats.org/officeDocument/2006/relationships/slide" Target="/ppt/slides/slide4.xml" Id="Rfa3631338d544d87" /><Relationship Type="http://schemas.openxmlformats.org/officeDocument/2006/relationships/slide" Target="/ppt/slides/slide5.xml" Id="Rb6ebf4ff2c034c80" /><Relationship Type="http://schemas.openxmlformats.org/officeDocument/2006/relationships/slide" Target="/ppt/slides/slide6.xml" Id="R719740df03404471" /><Relationship Type="http://schemas.openxmlformats.org/officeDocument/2006/relationships/slide" Target="/ppt/slides/slide7.xml" Id="R89dfb80dd3c1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9a182386649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c272086f9497b" /><Relationship Type="http://schemas.openxmlformats.org/officeDocument/2006/relationships/theme" Target="/ppt/slideMasters/theme/theme1.xml" Id="Re992c1eaea304f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fc272086f949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039adb94e4c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aa2302d5341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25ede45f843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7d8549d824d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09159d87a43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6effcbac74b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8e45ace9348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MÅLSNES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25 983 743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26 181 351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GEIR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Finnhaugveien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43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gom@link-signatur.no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