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6cadc5d82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94d547f8d416c"/>
  </p:sldMasterIdLst>
  <p:sldIdLst>
    <p:sldId xmlns:r="http://schemas.openxmlformats.org/officeDocument/2006/relationships" id="256" r:id="Rf01292e0f41843a4"/>
    <p:sldId xmlns:r="http://schemas.openxmlformats.org/officeDocument/2006/relationships" id="257" r:id="R49f1025fccaf4711"/>
    <p:sldId xmlns:r="http://schemas.openxmlformats.org/officeDocument/2006/relationships" id="258" r:id="R039cd874df064593"/>
    <p:sldId xmlns:r="http://schemas.openxmlformats.org/officeDocument/2006/relationships" id="259" r:id="R572b1b6ec4da42b7"/>
    <p:sldId xmlns:r="http://schemas.openxmlformats.org/officeDocument/2006/relationships" id="260" r:id="R2217ce4ee4264721"/>
    <p:sldId xmlns:r="http://schemas.openxmlformats.org/officeDocument/2006/relationships" id="261" r:id="R31c867c301b54be4"/>
    <p:sldId xmlns:r="http://schemas.openxmlformats.org/officeDocument/2006/relationships" id="262" r:id="Rac56d27962724b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94d547f8d416c" /><Relationship Type="http://schemas.openxmlformats.org/officeDocument/2006/relationships/slide" Target="/ppt/slides/slide1.xml" Id="Rf01292e0f41843a4" /><Relationship Type="http://schemas.openxmlformats.org/officeDocument/2006/relationships/slide" Target="/ppt/slides/slide2.xml" Id="R49f1025fccaf4711" /><Relationship Type="http://schemas.openxmlformats.org/officeDocument/2006/relationships/slide" Target="/ppt/slides/slide3.xml" Id="R039cd874df064593" /><Relationship Type="http://schemas.openxmlformats.org/officeDocument/2006/relationships/slide" Target="/ppt/slides/slide4.xml" Id="R572b1b6ec4da42b7" /><Relationship Type="http://schemas.openxmlformats.org/officeDocument/2006/relationships/slide" Target="/ppt/slides/slide5.xml" Id="R2217ce4ee4264721" /><Relationship Type="http://schemas.openxmlformats.org/officeDocument/2006/relationships/slide" Target="/ppt/slides/slide6.xml" Id="R31c867c301b54be4" /><Relationship Type="http://schemas.openxmlformats.org/officeDocument/2006/relationships/slide" Target="/ppt/slides/slide7.xml" Id="Rac56d27962724b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8085b3957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fa2d22e034fb3" /><Relationship Type="http://schemas.openxmlformats.org/officeDocument/2006/relationships/theme" Target="/ppt/slideMasters/theme/theme1.xml" Id="Rc7cf6dfccae3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4fa2d22e034f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79f1674c34a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c1abe764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088ecfa78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b200550a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c5d488845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3f9f99186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e9b79b3e1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erlend@reeltime.no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