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aca017edf5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093510acf4bad"/>
  </p:sldMasterIdLst>
  <p:sldIdLst>
    <p:sldId xmlns:r="http://schemas.openxmlformats.org/officeDocument/2006/relationships" id="256" r:id="R8604c1a900004e11"/>
    <p:sldId xmlns:r="http://schemas.openxmlformats.org/officeDocument/2006/relationships" id="257" r:id="R65040ab4ba49452b"/>
    <p:sldId xmlns:r="http://schemas.openxmlformats.org/officeDocument/2006/relationships" id="258" r:id="R28ff3fb0373d45d6"/>
    <p:sldId xmlns:r="http://schemas.openxmlformats.org/officeDocument/2006/relationships" id="259" r:id="R809cc15da72d450a"/>
    <p:sldId xmlns:r="http://schemas.openxmlformats.org/officeDocument/2006/relationships" id="260" r:id="R3e774f8c115643a5"/>
    <p:sldId xmlns:r="http://schemas.openxmlformats.org/officeDocument/2006/relationships" id="261" r:id="Rb3e8b53fcbdc420f"/>
    <p:sldId xmlns:r="http://schemas.openxmlformats.org/officeDocument/2006/relationships" id="262" r:id="Rfbd00ea21dea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093510acf4bad" /><Relationship Type="http://schemas.openxmlformats.org/officeDocument/2006/relationships/slide" Target="/ppt/slides/slide1.xml" Id="R8604c1a900004e11" /><Relationship Type="http://schemas.openxmlformats.org/officeDocument/2006/relationships/slide" Target="/ppt/slides/slide2.xml" Id="R65040ab4ba49452b" /><Relationship Type="http://schemas.openxmlformats.org/officeDocument/2006/relationships/slide" Target="/ppt/slides/slide3.xml" Id="R28ff3fb0373d45d6" /><Relationship Type="http://schemas.openxmlformats.org/officeDocument/2006/relationships/slide" Target="/ppt/slides/slide4.xml" Id="R809cc15da72d450a" /><Relationship Type="http://schemas.openxmlformats.org/officeDocument/2006/relationships/slide" Target="/ppt/slides/slide5.xml" Id="R3e774f8c115643a5" /><Relationship Type="http://schemas.openxmlformats.org/officeDocument/2006/relationships/slide" Target="/ppt/slides/slide6.xml" Id="Rb3e8b53fcbdc420f" /><Relationship Type="http://schemas.openxmlformats.org/officeDocument/2006/relationships/slide" Target="/ppt/slides/slide7.xml" Id="Rfbd00ea21dea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e1fa85f2b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2255141ff40e4" /><Relationship Type="http://schemas.openxmlformats.org/officeDocument/2006/relationships/theme" Target="/ppt/slideMasters/theme/theme1.xml" Id="Rce80238d9e69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2255141ff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96d6c021f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7107e084e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b5568c1ad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14f0cb5b8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8c8a8545b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a24f868cd4d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2dbdd172d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erlend@reeltime.no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