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95ccfdee3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9b0a521794025"/>
  </p:sldMasterIdLst>
  <p:sldIdLst>
    <p:sldId xmlns:r="http://schemas.openxmlformats.org/officeDocument/2006/relationships" id="256" r:id="R03f9e926d994461a"/>
    <p:sldId xmlns:r="http://schemas.openxmlformats.org/officeDocument/2006/relationships" id="257" r:id="R02b14b4ed7e5457d"/>
    <p:sldId xmlns:r="http://schemas.openxmlformats.org/officeDocument/2006/relationships" id="258" r:id="R06bfa768863d4c5e"/>
    <p:sldId xmlns:r="http://schemas.openxmlformats.org/officeDocument/2006/relationships" id="259" r:id="Rd22aa5040b284710"/>
    <p:sldId xmlns:r="http://schemas.openxmlformats.org/officeDocument/2006/relationships" id="260" r:id="R63b8cd62719d4b78"/>
    <p:sldId xmlns:r="http://schemas.openxmlformats.org/officeDocument/2006/relationships" id="261" r:id="R4a9a7b7c369e4903"/>
    <p:sldId xmlns:r="http://schemas.openxmlformats.org/officeDocument/2006/relationships" id="262" r:id="R62ffa9a1ee84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9b0a521794025" /><Relationship Type="http://schemas.openxmlformats.org/officeDocument/2006/relationships/slide" Target="/ppt/slides/slide1.xml" Id="R03f9e926d994461a" /><Relationship Type="http://schemas.openxmlformats.org/officeDocument/2006/relationships/slide" Target="/ppt/slides/slide2.xml" Id="R02b14b4ed7e5457d" /><Relationship Type="http://schemas.openxmlformats.org/officeDocument/2006/relationships/slide" Target="/ppt/slides/slide3.xml" Id="R06bfa768863d4c5e" /><Relationship Type="http://schemas.openxmlformats.org/officeDocument/2006/relationships/slide" Target="/ppt/slides/slide4.xml" Id="Rd22aa5040b284710" /><Relationship Type="http://schemas.openxmlformats.org/officeDocument/2006/relationships/slide" Target="/ppt/slides/slide5.xml" Id="R63b8cd62719d4b78" /><Relationship Type="http://schemas.openxmlformats.org/officeDocument/2006/relationships/slide" Target="/ppt/slides/slide6.xml" Id="R4a9a7b7c369e4903" /><Relationship Type="http://schemas.openxmlformats.org/officeDocument/2006/relationships/slide" Target="/ppt/slides/slide7.xml" Id="R62ffa9a1ee84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7e966fa24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2cd91c9e4fa4" /><Relationship Type="http://schemas.openxmlformats.org/officeDocument/2006/relationships/theme" Target="/ppt/slideMasters/theme/theme1.xml" Id="R72c2ffe031d9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92cd91c9e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aa22389f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5487d6e1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dad0c8335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0d282e32f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a0bfab34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e8c926bd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1a7ea731c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