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31469d0f74c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c3b5ec57b4354"/>
  </p:sldMasterIdLst>
  <p:sldIdLst>
    <p:sldId xmlns:r="http://schemas.openxmlformats.org/officeDocument/2006/relationships" id="256" r:id="Rb53491db2eae4b97"/>
    <p:sldId xmlns:r="http://schemas.openxmlformats.org/officeDocument/2006/relationships" id="257" r:id="R12eaa96c769f4d96"/>
    <p:sldId xmlns:r="http://schemas.openxmlformats.org/officeDocument/2006/relationships" id="258" r:id="R3a0c83e77948440e"/>
    <p:sldId xmlns:r="http://schemas.openxmlformats.org/officeDocument/2006/relationships" id="259" r:id="R051e520213d9465a"/>
    <p:sldId xmlns:r="http://schemas.openxmlformats.org/officeDocument/2006/relationships" id="260" r:id="R1e019f6926234c53"/>
    <p:sldId xmlns:r="http://schemas.openxmlformats.org/officeDocument/2006/relationships" id="261" r:id="Rf3977098e48648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c3b5ec57b4354" /><Relationship Type="http://schemas.openxmlformats.org/officeDocument/2006/relationships/slide" Target="/ppt/slides/slide1.xml" Id="Rb53491db2eae4b97" /><Relationship Type="http://schemas.openxmlformats.org/officeDocument/2006/relationships/slide" Target="/ppt/slides/slide2.xml" Id="R12eaa96c769f4d96" /><Relationship Type="http://schemas.openxmlformats.org/officeDocument/2006/relationships/slide" Target="/ppt/slides/slide3.xml" Id="R3a0c83e77948440e" /><Relationship Type="http://schemas.openxmlformats.org/officeDocument/2006/relationships/slide" Target="/ppt/slides/slide4.xml" Id="R051e520213d9465a" /><Relationship Type="http://schemas.openxmlformats.org/officeDocument/2006/relationships/slide" Target="/ppt/slides/slide5.xml" Id="R1e019f6926234c53" /><Relationship Type="http://schemas.openxmlformats.org/officeDocument/2006/relationships/slide" Target="/ppt/slides/slide6.xml" Id="Rf3977098e48648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59df80f4345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b866bed95483e" /><Relationship Type="http://schemas.openxmlformats.org/officeDocument/2006/relationships/theme" Target="/ppt/slideMasters/theme/theme1.xml" Id="R9a4f2435b963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b866bed95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ca7f079a6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d3b9f13924b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f37b92de9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55b96dd22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2066a50f648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de26af91845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LKM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LKM 1 AS ble etablert [år] og holder til i Ørje.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−869 459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21 389 960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142 537 543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146 150 655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1870 Ørje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LKM 1 AS</a:t>
            </a:r>
          </a:p>
        </p:txBody>
      </p:sp>
    </p:spTree>
  </p:cSld>
  <p:clrMapOvr>
    <a:masterClrMapping xmlns:a="http://schemas.openxmlformats.org/drawingml/2006/main"/>
  </p:clrMapOvr>
</p:sld>
</file>