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87d8bc77dd4e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0a7f388e434142"/>
  </p:sldMasterIdLst>
  <p:sldIdLst>
    <p:sldId xmlns:r="http://schemas.openxmlformats.org/officeDocument/2006/relationships" id="256" r:id="Rd2bbd8c4f46a4e41"/>
    <p:sldId xmlns:r="http://schemas.openxmlformats.org/officeDocument/2006/relationships" id="257" r:id="R408c7fab9a464bbc"/>
    <p:sldId xmlns:r="http://schemas.openxmlformats.org/officeDocument/2006/relationships" id="258" r:id="Raa09ed50677a4d35"/>
    <p:sldId xmlns:r="http://schemas.openxmlformats.org/officeDocument/2006/relationships" id="259" r:id="R5fb089f791374b2d"/>
    <p:sldId xmlns:r="http://schemas.openxmlformats.org/officeDocument/2006/relationships" id="260" r:id="Rb9f91baf00074772"/>
    <p:sldId xmlns:r="http://schemas.openxmlformats.org/officeDocument/2006/relationships" id="261" r:id="R52694ecc1f2c4d9c"/>
    <p:sldId xmlns:r="http://schemas.openxmlformats.org/officeDocument/2006/relationships" id="262" r:id="Rb133d2d99a3046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0a7f388e434142" /><Relationship Type="http://schemas.openxmlformats.org/officeDocument/2006/relationships/slide" Target="/ppt/slides/slide1.xml" Id="Rd2bbd8c4f46a4e41" /><Relationship Type="http://schemas.openxmlformats.org/officeDocument/2006/relationships/slide" Target="/ppt/slides/slide2.xml" Id="R408c7fab9a464bbc" /><Relationship Type="http://schemas.openxmlformats.org/officeDocument/2006/relationships/slide" Target="/ppt/slides/slide3.xml" Id="Raa09ed50677a4d35" /><Relationship Type="http://schemas.openxmlformats.org/officeDocument/2006/relationships/slide" Target="/ppt/slides/slide4.xml" Id="R5fb089f791374b2d" /><Relationship Type="http://schemas.openxmlformats.org/officeDocument/2006/relationships/slide" Target="/ppt/slides/slide5.xml" Id="Rb9f91baf00074772" /><Relationship Type="http://schemas.openxmlformats.org/officeDocument/2006/relationships/slide" Target="/ppt/slides/slide6.xml" Id="R52694ecc1f2c4d9c" /><Relationship Type="http://schemas.openxmlformats.org/officeDocument/2006/relationships/slide" Target="/ppt/slides/slide7.xml" Id="Rb133d2d99a3046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79e1f1942e41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78c9e842db4140" /><Relationship Type="http://schemas.openxmlformats.org/officeDocument/2006/relationships/theme" Target="/ppt/slideMasters/theme/theme1.xml" Id="R8345f8148be045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78c9e842db41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d22344ac9743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e877e0179f45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84c2bc0f148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1b608d0c6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5bf967ef34a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a8a3cdd73d43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cf422886964d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