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43ad3b4d245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d26c25a7cd4261"/>
  </p:sldMasterIdLst>
  <p:sldIdLst>
    <p:sldId xmlns:r="http://schemas.openxmlformats.org/officeDocument/2006/relationships" id="256" r:id="Rd79b87823beb4d14"/>
    <p:sldId xmlns:r="http://schemas.openxmlformats.org/officeDocument/2006/relationships" id="257" r:id="R767078bada2747a4"/>
    <p:sldId xmlns:r="http://schemas.openxmlformats.org/officeDocument/2006/relationships" id="258" r:id="Rc1d8731cd1ad414b"/>
    <p:sldId xmlns:r="http://schemas.openxmlformats.org/officeDocument/2006/relationships" id="259" r:id="R0e342ef116ef4dd5"/>
    <p:sldId xmlns:r="http://schemas.openxmlformats.org/officeDocument/2006/relationships" id="260" r:id="Rd543bf3b7a5045af"/>
    <p:sldId xmlns:r="http://schemas.openxmlformats.org/officeDocument/2006/relationships" id="261" r:id="R8c24ad7e227e4462"/>
    <p:sldId xmlns:r="http://schemas.openxmlformats.org/officeDocument/2006/relationships" id="262" r:id="R17dff386b2e8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26c25a7cd4261" /><Relationship Type="http://schemas.openxmlformats.org/officeDocument/2006/relationships/slide" Target="/ppt/slides/slide1.xml" Id="Rd79b87823beb4d14" /><Relationship Type="http://schemas.openxmlformats.org/officeDocument/2006/relationships/slide" Target="/ppt/slides/slide2.xml" Id="R767078bada2747a4" /><Relationship Type="http://schemas.openxmlformats.org/officeDocument/2006/relationships/slide" Target="/ppt/slides/slide3.xml" Id="Rc1d8731cd1ad414b" /><Relationship Type="http://schemas.openxmlformats.org/officeDocument/2006/relationships/slide" Target="/ppt/slides/slide4.xml" Id="R0e342ef116ef4dd5" /><Relationship Type="http://schemas.openxmlformats.org/officeDocument/2006/relationships/slide" Target="/ppt/slides/slide5.xml" Id="Rd543bf3b7a5045af" /><Relationship Type="http://schemas.openxmlformats.org/officeDocument/2006/relationships/slide" Target="/ppt/slides/slide6.xml" Id="R8c24ad7e227e4462" /><Relationship Type="http://schemas.openxmlformats.org/officeDocument/2006/relationships/slide" Target="/ppt/slides/slide7.xml" Id="R17dff386b2e8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4de57ff51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f16f8a424d51" /><Relationship Type="http://schemas.openxmlformats.org/officeDocument/2006/relationships/theme" Target="/ppt/slideMasters/theme/theme1.xml" Id="Rcc1782923dcd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4f16f8a424d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88f9b5ad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148695bbd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15260199e4a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af43533c1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862216d7f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110c9c9044e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15bf2b6d444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EMSI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10 563 349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10 620 408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ARNE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989 028 871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EMSI AS</a:t>
            </a:r>
          </a:p>
        </p:txBody>
      </p:sp>
    </p:spTree>
  </p:cSld>
  <p:clrMapOvr>
    <a:masterClrMapping xmlns:a="http://schemas.openxmlformats.org/drawingml/2006/main"/>
  </p:clrMapOvr>
</p:sld>
</file>