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51ce32bbb48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e878050d674809"/>
  </p:sldMasterIdLst>
  <p:sldIdLst>
    <p:sldId xmlns:r="http://schemas.openxmlformats.org/officeDocument/2006/relationships" id="256" r:id="Ra5294a0bcc9b4fe4"/>
    <p:sldId xmlns:r="http://schemas.openxmlformats.org/officeDocument/2006/relationships" id="257" r:id="Rcb123bb264f04503"/>
    <p:sldId xmlns:r="http://schemas.openxmlformats.org/officeDocument/2006/relationships" id="258" r:id="R32dec4bbf6e74317"/>
    <p:sldId xmlns:r="http://schemas.openxmlformats.org/officeDocument/2006/relationships" id="259" r:id="R1ac1ff2fd2204bde"/>
    <p:sldId xmlns:r="http://schemas.openxmlformats.org/officeDocument/2006/relationships" id="260" r:id="Rf6133ddf6df24c6b"/>
    <p:sldId xmlns:r="http://schemas.openxmlformats.org/officeDocument/2006/relationships" id="261" r:id="R5b41240330484c34"/>
    <p:sldId xmlns:r="http://schemas.openxmlformats.org/officeDocument/2006/relationships" id="262" r:id="R12bd1ee596644f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878050d674809" /><Relationship Type="http://schemas.openxmlformats.org/officeDocument/2006/relationships/slide" Target="/ppt/slides/slide1.xml" Id="Ra5294a0bcc9b4fe4" /><Relationship Type="http://schemas.openxmlformats.org/officeDocument/2006/relationships/slide" Target="/ppt/slides/slide2.xml" Id="Rcb123bb264f04503" /><Relationship Type="http://schemas.openxmlformats.org/officeDocument/2006/relationships/slide" Target="/ppt/slides/slide3.xml" Id="R32dec4bbf6e74317" /><Relationship Type="http://schemas.openxmlformats.org/officeDocument/2006/relationships/slide" Target="/ppt/slides/slide4.xml" Id="R1ac1ff2fd2204bde" /><Relationship Type="http://schemas.openxmlformats.org/officeDocument/2006/relationships/slide" Target="/ppt/slides/slide5.xml" Id="Rf6133ddf6df24c6b" /><Relationship Type="http://schemas.openxmlformats.org/officeDocument/2006/relationships/slide" Target="/ppt/slides/slide6.xml" Id="R5b41240330484c34" /><Relationship Type="http://schemas.openxmlformats.org/officeDocument/2006/relationships/slide" Target="/ppt/slides/slide7.xml" Id="R12bd1ee596644f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fddde4d9b4d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5e6ccb1784e9d" /><Relationship Type="http://schemas.openxmlformats.org/officeDocument/2006/relationships/theme" Target="/ppt/slideMasters/theme/theme1.xml" Id="R9db55c2895374c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5e6ccb1784e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0e2ec2a8541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fe8919f56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1833b8817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5dfeb59ba43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9c2f432144f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541b45a5f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52b04b6b341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JEMS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JEMS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−724 678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7 482 229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164 720 103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168 800 103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HÅVALDSRUD JOSTEIN NYDAHL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01 45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josteinh@mamut.com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989 023 780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JEMS HOLDING AS</a:t>
            </a:r>
          </a:p>
        </p:txBody>
      </p:sp>
    </p:spTree>
  </p:cSld>
  <p:clrMapOvr>
    <a:masterClrMapping xmlns:a="http://schemas.openxmlformats.org/drawingml/2006/main"/>
  </p:clrMapOvr>
</p:sld>
</file>