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b391ae4e8944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c66693df6e4756"/>
  </p:sldMasterIdLst>
  <p:sldIdLst>
    <p:sldId xmlns:r="http://schemas.openxmlformats.org/officeDocument/2006/relationships" id="256" r:id="Rf09904438aaf455e"/>
    <p:sldId xmlns:r="http://schemas.openxmlformats.org/officeDocument/2006/relationships" id="257" r:id="Rb95c00742cb24af2"/>
    <p:sldId xmlns:r="http://schemas.openxmlformats.org/officeDocument/2006/relationships" id="258" r:id="R778423b8feea474b"/>
    <p:sldId xmlns:r="http://schemas.openxmlformats.org/officeDocument/2006/relationships" id="259" r:id="R37f2c3178adf4e67"/>
    <p:sldId xmlns:r="http://schemas.openxmlformats.org/officeDocument/2006/relationships" id="260" r:id="R5c75b7202fc4401f"/>
    <p:sldId xmlns:r="http://schemas.openxmlformats.org/officeDocument/2006/relationships" id="261" r:id="R2da60bad1c0b4139"/>
    <p:sldId xmlns:r="http://schemas.openxmlformats.org/officeDocument/2006/relationships" id="262" r:id="Rffd2cc8a1f1841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c66693df6e4756" /><Relationship Type="http://schemas.openxmlformats.org/officeDocument/2006/relationships/slide" Target="/ppt/slides/slide1.xml" Id="Rf09904438aaf455e" /><Relationship Type="http://schemas.openxmlformats.org/officeDocument/2006/relationships/slide" Target="/ppt/slides/slide2.xml" Id="Rb95c00742cb24af2" /><Relationship Type="http://schemas.openxmlformats.org/officeDocument/2006/relationships/slide" Target="/ppt/slides/slide3.xml" Id="R778423b8feea474b" /><Relationship Type="http://schemas.openxmlformats.org/officeDocument/2006/relationships/slide" Target="/ppt/slides/slide4.xml" Id="R37f2c3178adf4e67" /><Relationship Type="http://schemas.openxmlformats.org/officeDocument/2006/relationships/slide" Target="/ppt/slides/slide5.xml" Id="R5c75b7202fc4401f" /><Relationship Type="http://schemas.openxmlformats.org/officeDocument/2006/relationships/slide" Target="/ppt/slides/slide6.xml" Id="R2da60bad1c0b4139" /><Relationship Type="http://schemas.openxmlformats.org/officeDocument/2006/relationships/slide" Target="/ppt/slides/slide7.xml" Id="Rffd2cc8a1f1841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547c352b7f49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47b8c629c4126" /><Relationship Type="http://schemas.openxmlformats.org/officeDocument/2006/relationships/theme" Target="/ppt/slideMasters/theme/theme1.xml" Id="Rb86331642eae40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b47b8c629c41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d07110a3b4e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33a95299648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f8bd55ff745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b67650c7d4b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9d7beecc548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be74c5b2642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4b9aed50747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ERIK ANSNES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ERIK ANSNES EIENDOM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1 644 928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500 739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780 567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5 453 599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19 188 258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ANSNES PER-ERIK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Vikavegen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989 020 749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ERIK ANSNES EIENDOM AS</a:t>
            </a:r>
          </a:p>
        </p:txBody>
      </p:sp>
    </p:spTree>
  </p:cSld>
  <p:clrMapOvr>
    <a:masterClrMapping xmlns:a="http://schemas.openxmlformats.org/drawingml/2006/main"/>
  </p:clrMapOvr>
</p:sld>
</file>