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7a22aaf19b4d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dff1e83626425c"/>
  </p:sldMasterIdLst>
  <p:sldIdLst>
    <p:sldId xmlns:r="http://schemas.openxmlformats.org/officeDocument/2006/relationships" id="256" r:id="R60d08768b05b46e7"/>
    <p:sldId xmlns:r="http://schemas.openxmlformats.org/officeDocument/2006/relationships" id="257" r:id="R715638ac8f604a34"/>
    <p:sldId xmlns:r="http://schemas.openxmlformats.org/officeDocument/2006/relationships" id="258" r:id="Re5294b002ded480a"/>
    <p:sldId xmlns:r="http://schemas.openxmlformats.org/officeDocument/2006/relationships" id="259" r:id="R40980e12b40f42d2"/>
    <p:sldId xmlns:r="http://schemas.openxmlformats.org/officeDocument/2006/relationships" id="260" r:id="R31406f736bdb4473"/>
    <p:sldId xmlns:r="http://schemas.openxmlformats.org/officeDocument/2006/relationships" id="261" r:id="R23afbb1ae10e45f5"/>
    <p:sldId xmlns:r="http://schemas.openxmlformats.org/officeDocument/2006/relationships" id="262" r:id="R1343d5db84dd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ff1e83626425c" /><Relationship Type="http://schemas.openxmlformats.org/officeDocument/2006/relationships/slide" Target="/ppt/slides/slide1.xml" Id="R60d08768b05b46e7" /><Relationship Type="http://schemas.openxmlformats.org/officeDocument/2006/relationships/slide" Target="/ppt/slides/slide2.xml" Id="R715638ac8f604a34" /><Relationship Type="http://schemas.openxmlformats.org/officeDocument/2006/relationships/slide" Target="/ppt/slides/slide3.xml" Id="Re5294b002ded480a" /><Relationship Type="http://schemas.openxmlformats.org/officeDocument/2006/relationships/slide" Target="/ppt/slides/slide4.xml" Id="R40980e12b40f42d2" /><Relationship Type="http://schemas.openxmlformats.org/officeDocument/2006/relationships/slide" Target="/ppt/slides/slide5.xml" Id="R31406f736bdb4473" /><Relationship Type="http://schemas.openxmlformats.org/officeDocument/2006/relationships/slide" Target="/ppt/slides/slide6.xml" Id="R23afbb1ae10e45f5" /><Relationship Type="http://schemas.openxmlformats.org/officeDocument/2006/relationships/slide" Target="/ppt/slides/slide7.xml" Id="R1343d5db84dd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456b0cd7749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10a0e35874a4b" /><Relationship Type="http://schemas.openxmlformats.org/officeDocument/2006/relationships/theme" Target="/ppt/slideMasters/theme/theme1.xml" Id="Rf3930b49d54545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110a0e3587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147b9ad7240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21398b9ba4a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2b5ffffb1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b6d85bbcc4d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18753b3da43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3dc16eb2540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6773696d24a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