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cb035b253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4ccadc1124619"/>
  </p:sldMasterIdLst>
  <p:sldIdLst>
    <p:sldId xmlns:r="http://schemas.openxmlformats.org/officeDocument/2006/relationships" id="256" r:id="Rb400153f6e0d4690"/>
    <p:sldId xmlns:r="http://schemas.openxmlformats.org/officeDocument/2006/relationships" id="257" r:id="Rce7cc79ae0c24d3d"/>
    <p:sldId xmlns:r="http://schemas.openxmlformats.org/officeDocument/2006/relationships" id="258" r:id="Rd992f19b879e4aea"/>
    <p:sldId xmlns:r="http://schemas.openxmlformats.org/officeDocument/2006/relationships" id="259" r:id="Rc5b548c5862e4a7d"/>
    <p:sldId xmlns:r="http://schemas.openxmlformats.org/officeDocument/2006/relationships" id="260" r:id="R8dcf50dc32044564"/>
    <p:sldId xmlns:r="http://schemas.openxmlformats.org/officeDocument/2006/relationships" id="261" r:id="R3b850a14439348e2"/>
    <p:sldId xmlns:r="http://schemas.openxmlformats.org/officeDocument/2006/relationships" id="262" r:id="Ra55acb6e0a8547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4ccadc1124619" /><Relationship Type="http://schemas.openxmlformats.org/officeDocument/2006/relationships/slide" Target="/ppt/slides/slide1.xml" Id="Rb400153f6e0d4690" /><Relationship Type="http://schemas.openxmlformats.org/officeDocument/2006/relationships/slide" Target="/ppt/slides/slide2.xml" Id="Rce7cc79ae0c24d3d" /><Relationship Type="http://schemas.openxmlformats.org/officeDocument/2006/relationships/slide" Target="/ppt/slides/slide3.xml" Id="Rd992f19b879e4aea" /><Relationship Type="http://schemas.openxmlformats.org/officeDocument/2006/relationships/slide" Target="/ppt/slides/slide4.xml" Id="Rc5b548c5862e4a7d" /><Relationship Type="http://schemas.openxmlformats.org/officeDocument/2006/relationships/slide" Target="/ppt/slides/slide5.xml" Id="R8dcf50dc32044564" /><Relationship Type="http://schemas.openxmlformats.org/officeDocument/2006/relationships/slide" Target="/ppt/slides/slide6.xml" Id="R3b850a14439348e2" /><Relationship Type="http://schemas.openxmlformats.org/officeDocument/2006/relationships/slide" Target="/ppt/slides/slide7.xml" Id="Ra55acb6e0a8547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e4e4aa91745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445d4f004a9e" /><Relationship Type="http://schemas.openxmlformats.org/officeDocument/2006/relationships/theme" Target="/ppt/slideMasters/theme/theme1.xml" Id="R1c56da3c16d44f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9445d4f004a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aff82a53e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19a7e726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3b9014305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140b741b543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ec442b02347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7965b13e64e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791ea73ed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 BRENNBAKKEN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BRENNBAKKEN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GUDBRANDSEN BRENNBAKKEN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Hunnshovde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aa.brennbakken@totenbanken.no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 BRENNBAKKEN AS</a:t>
            </a:r>
          </a:p>
        </p:txBody>
      </p:sp>
    </p:spTree>
  </p:cSld>
  <p:clrMapOvr>
    <a:masterClrMapping xmlns:a="http://schemas.openxmlformats.org/drawingml/2006/main"/>
  </p:clrMapOvr>
</p:sld>
</file>