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79d3379f264d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87abfce23f4e22"/>
  </p:sldMasterIdLst>
  <p:sldIdLst>
    <p:sldId xmlns:r="http://schemas.openxmlformats.org/officeDocument/2006/relationships" id="256" r:id="R367b5362ee544e43"/>
    <p:sldId xmlns:r="http://schemas.openxmlformats.org/officeDocument/2006/relationships" id="257" r:id="R037576f486024b68"/>
    <p:sldId xmlns:r="http://schemas.openxmlformats.org/officeDocument/2006/relationships" id="258" r:id="Re4e9259008594124"/>
    <p:sldId xmlns:r="http://schemas.openxmlformats.org/officeDocument/2006/relationships" id="259" r:id="Rd9cf0c67d23a49c7"/>
    <p:sldId xmlns:r="http://schemas.openxmlformats.org/officeDocument/2006/relationships" id="260" r:id="Rb1acde8082874d3c"/>
    <p:sldId xmlns:r="http://schemas.openxmlformats.org/officeDocument/2006/relationships" id="261" r:id="Rffc7457ce0d74114"/>
    <p:sldId xmlns:r="http://schemas.openxmlformats.org/officeDocument/2006/relationships" id="262" r:id="Reb7e73e4df664f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87abfce23f4e22" /><Relationship Type="http://schemas.openxmlformats.org/officeDocument/2006/relationships/slide" Target="/ppt/slides/slide1.xml" Id="R367b5362ee544e43" /><Relationship Type="http://schemas.openxmlformats.org/officeDocument/2006/relationships/slide" Target="/ppt/slides/slide2.xml" Id="R037576f486024b68" /><Relationship Type="http://schemas.openxmlformats.org/officeDocument/2006/relationships/slide" Target="/ppt/slides/slide3.xml" Id="Re4e9259008594124" /><Relationship Type="http://schemas.openxmlformats.org/officeDocument/2006/relationships/slide" Target="/ppt/slides/slide4.xml" Id="Rd9cf0c67d23a49c7" /><Relationship Type="http://schemas.openxmlformats.org/officeDocument/2006/relationships/slide" Target="/ppt/slides/slide5.xml" Id="Rb1acde8082874d3c" /><Relationship Type="http://schemas.openxmlformats.org/officeDocument/2006/relationships/slide" Target="/ppt/slides/slide6.xml" Id="Rffc7457ce0d74114" /><Relationship Type="http://schemas.openxmlformats.org/officeDocument/2006/relationships/slide" Target="/ppt/slides/slide7.xml" Id="Reb7e73e4df664f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a21a6adefc45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848c062fa4b72" /><Relationship Type="http://schemas.openxmlformats.org/officeDocument/2006/relationships/theme" Target="/ppt/slideMasters/theme/theme1.xml" Id="R29cc5259608149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e848c062fa4b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6658630b84c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971d7b7cc4f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18441b0e340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d9e2c41a742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ce68c3b574c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144ed19a04e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3fd1e30754c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EDLIV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EDLIV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6 995 888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25 121 715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36 848 047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SØRHEIM LEIF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Kongsteinsvegen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07 93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