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d63837d5f14b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26f246718d4154"/>
  </p:sldMasterIdLst>
  <p:sldIdLst>
    <p:sldId xmlns:r="http://schemas.openxmlformats.org/officeDocument/2006/relationships" id="256" r:id="R60733d244cd74810"/>
    <p:sldId xmlns:r="http://schemas.openxmlformats.org/officeDocument/2006/relationships" id="257" r:id="R9428d0a36f214b96"/>
    <p:sldId xmlns:r="http://schemas.openxmlformats.org/officeDocument/2006/relationships" id="258" r:id="Rfa4e56a9f52442ef"/>
    <p:sldId xmlns:r="http://schemas.openxmlformats.org/officeDocument/2006/relationships" id="259" r:id="R1f5550f3c5df4e10"/>
    <p:sldId xmlns:r="http://schemas.openxmlformats.org/officeDocument/2006/relationships" id="260" r:id="R1dd43e6dba3f422b"/>
    <p:sldId xmlns:r="http://schemas.openxmlformats.org/officeDocument/2006/relationships" id="261" r:id="R6e2448c2b41e48c6"/>
    <p:sldId xmlns:r="http://schemas.openxmlformats.org/officeDocument/2006/relationships" id="262" r:id="Ra50fe797fcc848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26f246718d4154" /><Relationship Type="http://schemas.openxmlformats.org/officeDocument/2006/relationships/slide" Target="/ppt/slides/slide1.xml" Id="R60733d244cd74810" /><Relationship Type="http://schemas.openxmlformats.org/officeDocument/2006/relationships/slide" Target="/ppt/slides/slide2.xml" Id="R9428d0a36f214b96" /><Relationship Type="http://schemas.openxmlformats.org/officeDocument/2006/relationships/slide" Target="/ppt/slides/slide3.xml" Id="Rfa4e56a9f52442ef" /><Relationship Type="http://schemas.openxmlformats.org/officeDocument/2006/relationships/slide" Target="/ppt/slides/slide4.xml" Id="R1f5550f3c5df4e10" /><Relationship Type="http://schemas.openxmlformats.org/officeDocument/2006/relationships/slide" Target="/ppt/slides/slide5.xml" Id="R1dd43e6dba3f422b" /><Relationship Type="http://schemas.openxmlformats.org/officeDocument/2006/relationships/slide" Target="/ppt/slides/slide6.xml" Id="R6e2448c2b41e48c6" /><Relationship Type="http://schemas.openxmlformats.org/officeDocument/2006/relationships/slide" Target="/ppt/slides/slide7.xml" Id="Ra50fe797fcc848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e3020299447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2b7dcf0d84667" /><Relationship Type="http://schemas.openxmlformats.org/officeDocument/2006/relationships/theme" Target="/ppt/slideMasters/theme/theme1.xml" Id="R96662114e6004e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f2b7dcf0d846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0bf4ec1f84a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7d77da48f4d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f8947294b47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cbe13886c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f835e878645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59c8ccbfd4f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8a0ae962840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LØVAAS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LØVAAS HOLDING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504 821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587 166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LØVAAS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Sperrevikvegen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