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a263fe3f5745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1f745a29134354"/>
  </p:sldMasterIdLst>
  <p:sldIdLst>
    <p:sldId xmlns:r="http://schemas.openxmlformats.org/officeDocument/2006/relationships" id="256" r:id="R7a3625c0273d4681"/>
    <p:sldId xmlns:r="http://schemas.openxmlformats.org/officeDocument/2006/relationships" id="257" r:id="R354d20241a86413a"/>
    <p:sldId xmlns:r="http://schemas.openxmlformats.org/officeDocument/2006/relationships" id="258" r:id="Rd623711f57df4042"/>
    <p:sldId xmlns:r="http://schemas.openxmlformats.org/officeDocument/2006/relationships" id="259" r:id="Rf700e0421000483a"/>
    <p:sldId xmlns:r="http://schemas.openxmlformats.org/officeDocument/2006/relationships" id="260" r:id="R1bdc34f1eea74bfe"/>
    <p:sldId xmlns:r="http://schemas.openxmlformats.org/officeDocument/2006/relationships" id="261" r:id="R305d0f7b8edd4f90"/>
    <p:sldId xmlns:r="http://schemas.openxmlformats.org/officeDocument/2006/relationships" id="262" r:id="Rd9225cadd9f648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1f745a29134354" /><Relationship Type="http://schemas.openxmlformats.org/officeDocument/2006/relationships/slide" Target="/ppt/slides/slide1.xml" Id="R7a3625c0273d4681" /><Relationship Type="http://schemas.openxmlformats.org/officeDocument/2006/relationships/slide" Target="/ppt/slides/slide2.xml" Id="R354d20241a86413a" /><Relationship Type="http://schemas.openxmlformats.org/officeDocument/2006/relationships/slide" Target="/ppt/slides/slide3.xml" Id="Rd623711f57df4042" /><Relationship Type="http://schemas.openxmlformats.org/officeDocument/2006/relationships/slide" Target="/ppt/slides/slide4.xml" Id="Rf700e0421000483a" /><Relationship Type="http://schemas.openxmlformats.org/officeDocument/2006/relationships/slide" Target="/ppt/slides/slide5.xml" Id="R1bdc34f1eea74bfe" /><Relationship Type="http://schemas.openxmlformats.org/officeDocument/2006/relationships/slide" Target="/ppt/slides/slide6.xml" Id="R305d0f7b8edd4f90" /><Relationship Type="http://schemas.openxmlformats.org/officeDocument/2006/relationships/slide" Target="/ppt/slides/slide7.xml" Id="Rd9225cadd9f648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33675a638742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7135abf58498e" /><Relationship Type="http://schemas.openxmlformats.org/officeDocument/2006/relationships/theme" Target="/ppt/slideMasters/theme/theme1.xml" Id="Rda0615ac8a6349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a7135abf5849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742a3fa494a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7327e0df14d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8531be0c645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4e9eb8b1c48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d3483bc814f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5c564d7bb45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62719717c42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TJERNSRUD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 INVEST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−928 190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467 402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9 731 833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ih@petroadvisor.no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